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4500" cy="9931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8644" y="0"/>
            <a:ext cx="2944283" cy="498295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2EAEC59D-F6F9-4E15-BACC-F4D58A25B75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9487"/>
            <a:ext cx="5435600" cy="3910488"/>
          </a:xfrm>
          <a:prstGeom prst="rect">
            <a:avLst/>
          </a:prstGeom>
        </p:spPr>
        <p:txBody>
          <a:bodyPr vert="horz" lIns="95571" tIns="47786" rIns="95571" bIns="47786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8644" y="9433107"/>
            <a:ext cx="2944283" cy="498294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CDAD8B43-7B00-4026-87D7-A06FFA57811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6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D8B43-7B00-4026-87D7-A06FFA5781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6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9B60-3C8B-4FA5-82E1-DEF9DE3C00B8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2A0E-9B5B-4327-A6E5-1C80F8DA5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1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9B60-3C8B-4FA5-82E1-DEF9DE3C00B8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2A0E-9B5B-4327-A6E5-1C80F8DA5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2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9B60-3C8B-4FA5-82E1-DEF9DE3C00B8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2A0E-9B5B-4327-A6E5-1C80F8DA5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1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9B60-3C8B-4FA5-82E1-DEF9DE3C00B8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2A0E-9B5B-4327-A6E5-1C80F8DA5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5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9B60-3C8B-4FA5-82E1-DEF9DE3C00B8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2A0E-9B5B-4327-A6E5-1C80F8DA5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1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9B60-3C8B-4FA5-82E1-DEF9DE3C00B8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2A0E-9B5B-4327-A6E5-1C80F8DA5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6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9B60-3C8B-4FA5-82E1-DEF9DE3C00B8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2A0E-9B5B-4327-A6E5-1C80F8DA5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7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9B60-3C8B-4FA5-82E1-DEF9DE3C00B8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2A0E-9B5B-4327-A6E5-1C80F8DA5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1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9B60-3C8B-4FA5-82E1-DEF9DE3C00B8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2A0E-9B5B-4327-A6E5-1C80F8DA5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7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9B60-3C8B-4FA5-82E1-DEF9DE3C00B8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2A0E-9B5B-4327-A6E5-1C80F8DA5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5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9B60-3C8B-4FA5-82E1-DEF9DE3C00B8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2A0E-9B5B-4327-A6E5-1C80F8DA5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1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B9B60-3C8B-4FA5-82E1-DEF9DE3C00B8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82A0E-9B5B-4327-A6E5-1C80F8DA54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8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10287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016358" y="2690336"/>
            <a:ext cx="49980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hiller" panose="04020404031007020602" pitchFamily="82" charset="0"/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 bwMode="ltGray">
          <a:xfrm>
            <a:off x="2240924" y="3105835"/>
            <a:ext cx="35416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hiller" panose="04020404031007020602" pitchFamily="82" charset="0"/>
              </a:rPr>
              <a:t>    </a:t>
            </a:r>
            <a:r>
              <a:rPr lang="en-US" sz="3200" b="1" dirty="0" smtClean="0">
                <a:solidFill>
                  <a:schemeClr val="bg1"/>
                </a:solidFill>
                <a:latin typeface="Chiller" panose="04020404031007020602" pitchFamily="82" charset="0"/>
              </a:rPr>
              <a:t>!!OS ESPERAMOS!!</a:t>
            </a:r>
            <a:br>
              <a:rPr lang="en-US" sz="3200" b="1" dirty="0" smtClean="0">
                <a:solidFill>
                  <a:schemeClr val="bg1"/>
                </a:solidFill>
                <a:latin typeface="Chiller" panose="04020404031007020602" pitchFamily="82" charset="0"/>
              </a:rPr>
            </a:br>
            <a:endParaRPr lang="en-US" sz="3200" b="1" dirty="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  <p:sp>
        <p:nvSpPr>
          <p:cNvPr id="7" name="CuadroTexto 6"/>
          <p:cNvSpPr txBox="1"/>
          <p:nvPr/>
        </p:nvSpPr>
        <p:spPr bwMode="ltGray">
          <a:xfrm>
            <a:off x="901521" y="850006"/>
            <a:ext cx="583412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Chiller" panose="04020404031007020602" pitchFamily="82" charset="0"/>
              </a:rPr>
              <a:t>!!CONTINÚA EL CICLO DEL CINE DEL AMPA!!</a:t>
            </a:r>
            <a:br>
              <a:rPr lang="en-US" sz="2200" b="1" dirty="0" smtClean="0">
                <a:solidFill>
                  <a:schemeClr val="bg1"/>
                </a:solidFill>
                <a:latin typeface="Chiller" panose="04020404031007020602" pitchFamily="82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hiller" panose="04020404031007020602" pitchFamily="82" charset="0"/>
              </a:rPr>
              <a:t>SERIE DE CORTOS Y POSTERIOR COLOQUIO </a:t>
            </a:r>
            <a:br>
              <a:rPr lang="en-US" sz="2200" b="1" dirty="0" smtClean="0">
                <a:solidFill>
                  <a:schemeClr val="bg1"/>
                </a:solidFill>
                <a:latin typeface="Chiller" panose="04020404031007020602" pitchFamily="82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hiller" panose="04020404031007020602" pitchFamily="82" charset="0"/>
              </a:rPr>
              <a:t>TEMA: LA IGUALDAD</a:t>
            </a:r>
            <a:br>
              <a:rPr lang="en-US" sz="2200" b="1" dirty="0" smtClean="0">
                <a:solidFill>
                  <a:schemeClr val="bg1"/>
                </a:solidFill>
                <a:latin typeface="Chiller" panose="04020404031007020602" pitchFamily="82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hiller" panose="04020404031007020602" pitchFamily="82" charset="0"/>
              </a:rPr>
              <a:t>DESTINATARIOS: PADRES, ALUMNOS, PROFES…. TODOS </a:t>
            </a:r>
            <a:r>
              <a:rPr lang="en-US" sz="2200" dirty="0" smtClean="0">
                <a:solidFill>
                  <a:schemeClr val="bg1"/>
                </a:solidFill>
              </a:rPr>
              <a:t/>
            </a:r>
            <a:br>
              <a:rPr lang="en-US" sz="2200" dirty="0" smtClean="0">
                <a:solidFill>
                  <a:schemeClr val="bg1"/>
                </a:solidFill>
              </a:rPr>
            </a:b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 bwMode="ltGray">
          <a:xfrm>
            <a:off x="1790163" y="4649273"/>
            <a:ext cx="49454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Chiller" panose="04020404031007020602" pitchFamily="82" charset="0"/>
              </a:rPr>
              <a:t>DONDE: SALA 003 IES ANTONIO BUERO VALLEJO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hiller" panose="04020404031007020602" pitchFamily="82" charset="0"/>
              </a:rPr>
              <a:t>DÍA: VIERNES </a:t>
            </a:r>
            <a:r>
              <a:rPr lang="en-US" sz="2200" b="1" dirty="0" smtClean="0">
                <a:solidFill>
                  <a:schemeClr val="bg1"/>
                </a:solidFill>
                <a:latin typeface="Chiller" panose="04020404031007020602" pitchFamily="82" charset="0"/>
              </a:rPr>
              <a:t>15 </a:t>
            </a:r>
            <a:r>
              <a:rPr lang="en-US" sz="2200" b="1" dirty="0" smtClean="0">
                <a:solidFill>
                  <a:schemeClr val="bg1"/>
                </a:solidFill>
                <a:latin typeface="Chiller" panose="04020404031007020602" pitchFamily="82" charset="0"/>
              </a:rPr>
              <a:t>DE MARZO</a:t>
            </a:r>
            <a:br>
              <a:rPr lang="en-US" sz="2200" b="1" dirty="0" smtClean="0">
                <a:solidFill>
                  <a:schemeClr val="bg1"/>
                </a:solidFill>
                <a:latin typeface="Chiller" panose="04020404031007020602" pitchFamily="82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hiller" panose="04020404031007020602" pitchFamily="82" charset="0"/>
              </a:rPr>
              <a:t>HORA: de </a:t>
            </a:r>
            <a:r>
              <a:rPr lang="en-US" sz="2200" b="1" dirty="0" smtClean="0">
                <a:solidFill>
                  <a:schemeClr val="bg1"/>
                </a:solidFill>
                <a:latin typeface="Chiller" panose="04020404031007020602" pitchFamily="82" charset="0"/>
              </a:rPr>
              <a:t>17:30 </a:t>
            </a:r>
            <a:r>
              <a:rPr lang="en-US" sz="2200" b="1" dirty="0" smtClean="0">
                <a:solidFill>
                  <a:schemeClr val="bg1"/>
                </a:solidFill>
                <a:latin typeface="Chiller" panose="04020404031007020602" pitchFamily="82" charset="0"/>
              </a:rPr>
              <a:t>a 19:00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9926" y="6085239"/>
            <a:ext cx="1831599" cy="76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63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Chiller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11</cp:revision>
  <cp:lastPrinted>2019-03-07T15:31:23Z</cp:lastPrinted>
  <dcterms:created xsi:type="dcterms:W3CDTF">2019-01-23T15:42:00Z</dcterms:created>
  <dcterms:modified xsi:type="dcterms:W3CDTF">2019-03-07T15:35:21Z</dcterms:modified>
</cp:coreProperties>
</file>