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7" r:id="rId5"/>
    <p:sldId id="258" r:id="rId6"/>
    <p:sldId id="260" r:id="rId7"/>
    <p:sldId id="273" r:id="rId8"/>
    <p:sldId id="274" r:id="rId9"/>
    <p:sldId id="275" r:id="rId10"/>
    <p:sldId id="276" r:id="rId11"/>
    <p:sldId id="277" r:id="rId12"/>
    <p:sldId id="266" r:id="rId13"/>
    <p:sldId id="268" r:id="rId14"/>
    <p:sldId id="267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20" d="100"/>
          <a:sy n="120" d="100"/>
        </p:scale>
        <p:origin x="-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53855-6719-40A7-96A8-424BB68147B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9B3EFA-656F-441A-9E91-E119F09E2BE8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	</a:t>
          </a:r>
          <a:r>
            <a:rPr lang="es-ES" b="1" dirty="0" smtClean="0">
              <a:solidFill>
                <a:srgbClr val="293315"/>
              </a:solidFill>
            </a:rPr>
            <a:t>ACTIVIDADES COMPLEMENTARIAS</a:t>
          </a:r>
          <a:endParaRPr lang="es-ES" b="1" dirty="0">
            <a:solidFill>
              <a:srgbClr val="293315"/>
            </a:solidFill>
          </a:endParaRPr>
        </a:p>
      </dgm:t>
    </dgm:pt>
    <dgm:pt modelId="{7E86938E-2BCA-4EEC-B18E-431B8C42EFC3}" type="parTrans" cxnId="{DB175A97-DB51-48F6-BA79-3B081389A9D9}">
      <dgm:prSet/>
      <dgm:spPr/>
      <dgm:t>
        <a:bodyPr/>
        <a:lstStyle/>
        <a:p>
          <a:endParaRPr lang="es-ES"/>
        </a:p>
      </dgm:t>
    </dgm:pt>
    <dgm:pt modelId="{ACB402E2-78B3-4B35-BFC1-A63390F102BC}" type="sibTrans" cxnId="{DB175A97-DB51-48F6-BA79-3B081389A9D9}">
      <dgm:prSet/>
      <dgm:spPr/>
      <dgm:t>
        <a:bodyPr/>
        <a:lstStyle/>
        <a:p>
          <a:endParaRPr lang="es-ES"/>
        </a:p>
      </dgm:t>
    </dgm:pt>
    <dgm:pt modelId="{AC80191D-727A-4592-8B64-6A893BDDF39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ACTIVIDADES EXTRACURRICULARES EN HORARIO ESCOLAR</a:t>
          </a:r>
          <a:endParaRPr lang="es-ES" b="1" dirty="0">
            <a:solidFill>
              <a:schemeClr val="tx1"/>
            </a:solidFill>
          </a:endParaRPr>
        </a:p>
      </dgm:t>
    </dgm:pt>
    <dgm:pt modelId="{E147B733-1BF9-4787-A0E9-EC4CD738B2CF}" type="parTrans" cxnId="{D96DD377-A567-445F-AC70-E2587077B4CA}">
      <dgm:prSet/>
      <dgm:spPr/>
      <dgm:t>
        <a:bodyPr/>
        <a:lstStyle/>
        <a:p>
          <a:endParaRPr lang="es-ES"/>
        </a:p>
      </dgm:t>
    </dgm:pt>
    <dgm:pt modelId="{7FD9117A-7AE3-4003-AA97-BC64985165E2}" type="sibTrans" cxnId="{D96DD377-A567-445F-AC70-E2587077B4CA}">
      <dgm:prSet/>
      <dgm:spPr/>
      <dgm:t>
        <a:bodyPr/>
        <a:lstStyle/>
        <a:p>
          <a:endParaRPr lang="es-ES"/>
        </a:p>
      </dgm:t>
    </dgm:pt>
    <dgm:pt modelId="{F222B2C6-58EC-4F0E-A5B2-A09A618FFAC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542804"/>
              </a:solidFill>
            </a:rPr>
            <a:t>RECREOS ACTIVOS: COMPETICIONES DEPORTIVAS INTERNAS</a:t>
          </a:r>
          <a:endParaRPr lang="es-ES" b="1" dirty="0">
            <a:solidFill>
              <a:srgbClr val="542804"/>
            </a:solidFill>
          </a:endParaRPr>
        </a:p>
      </dgm:t>
    </dgm:pt>
    <dgm:pt modelId="{1232F910-F690-4D89-9481-2F830A3EE3FC}" type="parTrans" cxnId="{A1ED9375-7443-409D-8EA9-F07F037EE3EA}">
      <dgm:prSet/>
      <dgm:spPr/>
      <dgm:t>
        <a:bodyPr/>
        <a:lstStyle/>
        <a:p>
          <a:endParaRPr lang="es-ES"/>
        </a:p>
      </dgm:t>
    </dgm:pt>
    <dgm:pt modelId="{8FDAC25D-7F3F-40B7-BF11-CD3DDE571AE1}" type="sibTrans" cxnId="{A1ED9375-7443-409D-8EA9-F07F037EE3EA}">
      <dgm:prSet/>
      <dgm:spPr/>
      <dgm:t>
        <a:bodyPr/>
        <a:lstStyle/>
        <a:p>
          <a:endParaRPr lang="es-ES"/>
        </a:p>
      </dgm:t>
    </dgm:pt>
    <dgm:pt modelId="{CB3899F7-AF75-4AD7-B1A6-3BAD0110D954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542804"/>
              </a:solidFill>
            </a:rPr>
            <a:t>SILMUTÁNEAS Y TORNEOS DE AJEDREZ</a:t>
          </a:r>
          <a:endParaRPr lang="es-ES" b="1" dirty="0">
            <a:solidFill>
              <a:srgbClr val="542804"/>
            </a:solidFill>
          </a:endParaRPr>
        </a:p>
      </dgm:t>
    </dgm:pt>
    <dgm:pt modelId="{182F460D-46B7-4365-8D04-F2F800C9BF7A}" type="parTrans" cxnId="{A8824BC5-F063-453E-9E67-FBF13D57BB72}">
      <dgm:prSet/>
      <dgm:spPr/>
      <dgm:t>
        <a:bodyPr/>
        <a:lstStyle/>
        <a:p>
          <a:endParaRPr lang="es-ES"/>
        </a:p>
      </dgm:t>
    </dgm:pt>
    <dgm:pt modelId="{480713DB-2460-4675-9732-4ABA296A1D80}" type="sibTrans" cxnId="{A8824BC5-F063-453E-9E67-FBF13D57BB72}">
      <dgm:prSet/>
      <dgm:spPr/>
      <dgm:t>
        <a:bodyPr/>
        <a:lstStyle/>
        <a:p>
          <a:endParaRPr lang="es-ES"/>
        </a:p>
      </dgm:t>
    </dgm:pt>
    <dgm:pt modelId="{A085BB19-9846-479A-8ACE-3AC5EE0BA3B6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ACTIVIDADES EXTRACURRICULARES EN HORARIO NO LECTIVO</a:t>
          </a:r>
          <a:endParaRPr lang="es-ES" b="1" dirty="0">
            <a:solidFill>
              <a:schemeClr val="tx1"/>
            </a:solidFill>
          </a:endParaRPr>
        </a:p>
      </dgm:t>
    </dgm:pt>
    <dgm:pt modelId="{A268AF1F-1CB4-4885-AE6C-CE993EA55F2D}" type="parTrans" cxnId="{22F5AE03-14BF-4AB3-9D42-838B182B8A48}">
      <dgm:prSet/>
      <dgm:spPr/>
      <dgm:t>
        <a:bodyPr/>
        <a:lstStyle/>
        <a:p>
          <a:endParaRPr lang="es-ES"/>
        </a:p>
      </dgm:t>
    </dgm:pt>
    <dgm:pt modelId="{A8C00620-154C-4559-BA6A-D66E1DE98BAA}" type="sibTrans" cxnId="{22F5AE03-14BF-4AB3-9D42-838B182B8A48}">
      <dgm:prSet/>
      <dgm:spPr/>
      <dgm:t>
        <a:bodyPr/>
        <a:lstStyle/>
        <a:p>
          <a:endParaRPr lang="es-ES"/>
        </a:p>
      </dgm:t>
    </dgm:pt>
    <dgm:pt modelId="{093046F9-96E5-4842-9FE8-98C4A19C22F9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rgbClr val="0000CC"/>
              </a:solidFill>
            </a:rPr>
            <a:t>BÁDMINTON</a:t>
          </a:r>
          <a:endParaRPr lang="es-ES" b="1" dirty="0">
            <a:solidFill>
              <a:srgbClr val="0000CC"/>
            </a:solidFill>
          </a:endParaRPr>
        </a:p>
      </dgm:t>
    </dgm:pt>
    <dgm:pt modelId="{80D671C7-22DD-4FCD-B074-271518C07689}" type="parTrans" cxnId="{CE86EB38-C1F6-4EA8-A598-A57027B5CAAF}">
      <dgm:prSet/>
      <dgm:spPr/>
      <dgm:t>
        <a:bodyPr/>
        <a:lstStyle/>
        <a:p>
          <a:endParaRPr lang="es-ES"/>
        </a:p>
      </dgm:t>
    </dgm:pt>
    <dgm:pt modelId="{4D47C20D-1214-45F0-BE1F-FBA3EDC13ACB}" type="sibTrans" cxnId="{CE86EB38-C1F6-4EA8-A598-A57027B5CAAF}">
      <dgm:prSet/>
      <dgm:spPr/>
      <dgm:t>
        <a:bodyPr/>
        <a:lstStyle/>
        <a:p>
          <a:endParaRPr lang="es-ES"/>
        </a:p>
      </dgm:t>
    </dgm:pt>
    <dgm:pt modelId="{7078B84E-E5FB-47C6-B375-62E0A14663F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542804"/>
              </a:solidFill>
            </a:rPr>
            <a:t>CARRERA SOLIDARIA – SAVE THE CHILDREN</a:t>
          </a:r>
          <a:endParaRPr lang="es-ES" b="1" dirty="0">
            <a:solidFill>
              <a:srgbClr val="542804"/>
            </a:solidFill>
          </a:endParaRPr>
        </a:p>
      </dgm:t>
    </dgm:pt>
    <dgm:pt modelId="{7ADDF27E-1C58-4342-A637-B977A6DF4011}" type="parTrans" cxnId="{A551D511-4EF2-44A9-8E97-4E0267335673}">
      <dgm:prSet/>
      <dgm:spPr/>
      <dgm:t>
        <a:bodyPr/>
        <a:lstStyle/>
        <a:p>
          <a:endParaRPr lang="es-ES"/>
        </a:p>
      </dgm:t>
    </dgm:pt>
    <dgm:pt modelId="{78CEF38D-ACFC-4B4C-A511-88778BB2FB11}" type="sibTrans" cxnId="{A551D511-4EF2-44A9-8E97-4E0267335673}">
      <dgm:prSet/>
      <dgm:spPr/>
      <dgm:t>
        <a:bodyPr/>
        <a:lstStyle/>
        <a:p>
          <a:endParaRPr lang="es-ES"/>
        </a:p>
      </dgm:t>
    </dgm:pt>
    <dgm:pt modelId="{882C9A56-9ED8-4A43-8921-21CE8FDFE8B8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336600"/>
              </a:solidFill>
            </a:rPr>
            <a:t>ACTIVIDADES MULTIDEPORTIVAS</a:t>
          </a:r>
          <a:endParaRPr lang="es-ES" b="1" dirty="0">
            <a:solidFill>
              <a:srgbClr val="336600"/>
            </a:solidFill>
          </a:endParaRPr>
        </a:p>
      </dgm:t>
    </dgm:pt>
    <dgm:pt modelId="{3A1B25A6-DC12-4942-8145-D16271D12642}" type="sibTrans" cxnId="{C2927F72-5DFB-4F3D-97E5-5DBA37A39DAD}">
      <dgm:prSet/>
      <dgm:spPr/>
      <dgm:t>
        <a:bodyPr/>
        <a:lstStyle/>
        <a:p>
          <a:endParaRPr lang="es-ES"/>
        </a:p>
      </dgm:t>
    </dgm:pt>
    <dgm:pt modelId="{A53D8494-EB42-41E2-B4AD-B6F7E875572F}" type="parTrans" cxnId="{C2927F72-5DFB-4F3D-97E5-5DBA37A39DAD}">
      <dgm:prSet/>
      <dgm:spPr/>
      <dgm:t>
        <a:bodyPr/>
        <a:lstStyle/>
        <a:p>
          <a:endParaRPr lang="es-ES"/>
        </a:p>
      </dgm:t>
    </dgm:pt>
    <dgm:pt modelId="{2056D09A-4745-4D92-9CCF-FA207D581A7F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336600"/>
              </a:solidFill>
            </a:rPr>
            <a:t>ACTIVIDADES EN LA NATURALEZA</a:t>
          </a:r>
          <a:endParaRPr lang="es-ES" b="1" dirty="0">
            <a:solidFill>
              <a:srgbClr val="336600"/>
            </a:solidFill>
          </a:endParaRPr>
        </a:p>
      </dgm:t>
    </dgm:pt>
    <dgm:pt modelId="{A3A6C942-FF66-4F74-9E3D-ED305040C305}" type="sibTrans" cxnId="{2B35B5B1-5139-4519-BC28-167D7A60B665}">
      <dgm:prSet/>
      <dgm:spPr/>
      <dgm:t>
        <a:bodyPr/>
        <a:lstStyle/>
        <a:p>
          <a:endParaRPr lang="es-ES"/>
        </a:p>
      </dgm:t>
    </dgm:pt>
    <dgm:pt modelId="{90ADF8B5-64F1-4E2C-90AC-5243B58A845E}" type="parTrans" cxnId="{2B35B5B1-5139-4519-BC28-167D7A60B665}">
      <dgm:prSet/>
      <dgm:spPr/>
      <dgm:t>
        <a:bodyPr/>
        <a:lstStyle/>
        <a:p>
          <a:endParaRPr lang="es-ES"/>
        </a:p>
      </dgm:t>
    </dgm:pt>
    <dgm:pt modelId="{37A2628B-9660-4C67-A18C-1C98F637C7AD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rgbClr val="0000CC"/>
              </a:solidFill>
            </a:rPr>
            <a:t>ESQUÍ EN VALDESQUÍ – SIERRA DE GUADARRAMA         </a:t>
          </a:r>
          <a:endParaRPr lang="es-ES" b="1" dirty="0">
            <a:solidFill>
              <a:srgbClr val="0000CC"/>
            </a:solidFill>
          </a:endParaRPr>
        </a:p>
      </dgm:t>
    </dgm:pt>
    <dgm:pt modelId="{3144C12F-C256-492B-8298-A876A00A305C}" type="sibTrans" cxnId="{837BD68A-DBE7-4F19-B72A-82E7B051A834}">
      <dgm:prSet/>
      <dgm:spPr/>
      <dgm:t>
        <a:bodyPr/>
        <a:lstStyle/>
        <a:p>
          <a:endParaRPr lang="es-ES"/>
        </a:p>
      </dgm:t>
    </dgm:pt>
    <dgm:pt modelId="{8EE0650E-59D9-4D7B-8A73-1EB64BC67395}" type="parTrans" cxnId="{837BD68A-DBE7-4F19-B72A-82E7B051A834}">
      <dgm:prSet/>
      <dgm:spPr/>
      <dgm:t>
        <a:bodyPr/>
        <a:lstStyle/>
        <a:p>
          <a:endParaRPr lang="es-ES"/>
        </a:p>
      </dgm:t>
    </dgm:pt>
    <dgm:pt modelId="{EC024EBB-68AC-4300-87A0-E10CC2C2226E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rgbClr val="0000CC"/>
              </a:solidFill>
            </a:rPr>
            <a:t>ZUMBA (+ 16 AÑOS ALUMNADO Y FAMILIA)</a:t>
          </a:r>
          <a:endParaRPr lang="es-ES" b="1" dirty="0">
            <a:solidFill>
              <a:srgbClr val="0000CC"/>
            </a:solidFill>
          </a:endParaRPr>
        </a:p>
      </dgm:t>
    </dgm:pt>
    <dgm:pt modelId="{CA5A1B38-1F08-4694-A63D-B9636331D90B}" type="sibTrans" cxnId="{2F5CD7BF-E7D7-4A93-AE70-2E977760623A}">
      <dgm:prSet/>
      <dgm:spPr/>
      <dgm:t>
        <a:bodyPr/>
        <a:lstStyle/>
        <a:p>
          <a:endParaRPr lang="es-ES"/>
        </a:p>
      </dgm:t>
    </dgm:pt>
    <dgm:pt modelId="{02758F91-04A6-4D7F-A439-2215B9C65B8F}" type="parTrans" cxnId="{2F5CD7BF-E7D7-4A93-AE70-2E977760623A}">
      <dgm:prSet/>
      <dgm:spPr/>
      <dgm:t>
        <a:bodyPr/>
        <a:lstStyle/>
        <a:p>
          <a:endParaRPr lang="es-ES"/>
        </a:p>
      </dgm:t>
    </dgm:pt>
    <dgm:pt modelId="{F5607107-CEC2-4347-8EBC-1B9DA145973D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rgbClr val="0000CC"/>
              </a:solidFill>
            </a:rPr>
            <a:t>PATINAJE</a:t>
          </a:r>
          <a:endParaRPr lang="es-ES" b="1" dirty="0">
            <a:solidFill>
              <a:srgbClr val="0000CC"/>
            </a:solidFill>
          </a:endParaRPr>
        </a:p>
      </dgm:t>
    </dgm:pt>
    <dgm:pt modelId="{AD9027A6-5200-432B-A362-412A71CE6644}" type="sibTrans" cxnId="{F270F6BA-9285-40D0-9A2F-9A28318FFA1F}">
      <dgm:prSet/>
      <dgm:spPr/>
      <dgm:t>
        <a:bodyPr/>
        <a:lstStyle/>
        <a:p>
          <a:endParaRPr lang="es-ES"/>
        </a:p>
      </dgm:t>
    </dgm:pt>
    <dgm:pt modelId="{5F63CAF3-3122-42EB-9362-266996F80E19}" type="parTrans" cxnId="{F270F6BA-9285-40D0-9A2F-9A28318FFA1F}">
      <dgm:prSet/>
      <dgm:spPr/>
      <dgm:t>
        <a:bodyPr/>
        <a:lstStyle/>
        <a:p>
          <a:endParaRPr lang="es-ES"/>
        </a:p>
      </dgm:t>
    </dgm:pt>
    <dgm:pt modelId="{5A29C2C8-9B3F-49A4-A1EE-29779AA1935B}">
      <dgm:prSet phldrT="[Texto]"/>
      <dgm:spPr>
        <a:solidFill>
          <a:srgbClr val="00B0F0"/>
        </a:solidFill>
      </dgm:spPr>
      <dgm:t>
        <a:bodyPr/>
        <a:lstStyle/>
        <a:p>
          <a:r>
            <a:rPr lang="es-ES" b="1" dirty="0" smtClean="0">
              <a:solidFill>
                <a:srgbClr val="0000CC"/>
              </a:solidFill>
            </a:rPr>
            <a:t>ATLETISMO</a:t>
          </a:r>
          <a:endParaRPr lang="es-ES" b="1" dirty="0">
            <a:solidFill>
              <a:srgbClr val="0000CC"/>
            </a:solidFill>
          </a:endParaRPr>
        </a:p>
      </dgm:t>
    </dgm:pt>
    <dgm:pt modelId="{E5F1F195-196E-4972-BFCE-A6BE1BA55581}" type="sibTrans" cxnId="{E23857A2-56C4-41D2-B23B-4C810084C448}">
      <dgm:prSet/>
      <dgm:spPr/>
      <dgm:t>
        <a:bodyPr/>
        <a:lstStyle/>
        <a:p>
          <a:endParaRPr lang="es-ES"/>
        </a:p>
      </dgm:t>
    </dgm:pt>
    <dgm:pt modelId="{DAA1B2EC-A2EB-4535-8134-B0FBA4F1F7CA}" type="parTrans" cxnId="{E23857A2-56C4-41D2-B23B-4C810084C448}">
      <dgm:prSet/>
      <dgm:spPr/>
      <dgm:t>
        <a:bodyPr/>
        <a:lstStyle/>
        <a:p>
          <a:endParaRPr lang="es-ES"/>
        </a:p>
      </dgm:t>
    </dgm:pt>
    <dgm:pt modelId="{F5E8AE2D-2EE0-4496-A171-0CA4FF0E5AE2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336600"/>
              </a:solidFill>
            </a:rPr>
            <a:t>PRIMEROS AUXILIOS – CRUZ ROJA</a:t>
          </a:r>
          <a:endParaRPr lang="es-ES" b="1" dirty="0">
            <a:solidFill>
              <a:srgbClr val="336600"/>
            </a:solidFill>
          </a:endParaRPr>
        </a:p>
      </dgm:t>
    </dgm:pt>
    <dgm:pt modelId="{7F5E8393-DCFF-4D42-9F5E-694C959C3B37}" type="parTrans" cxnId="{9180ECD7-4BE3-4FF9-9966-D75A5477C311}">
      <dgm:prSet/>
      <dgm:spPr/>
    </dgm:pt>
    <dgm:pt modelId="{9313BD1B-51AB-41E4-8A88-94F226A31434}" type="sibTrans" cxnId="{9180ECD7-4BE3-4FF9-9966-D75A5477C311}">
      <dgm:prSet/>
      <dgm:spPr/>
    </dgm:pt>
    <dgm:pt modelId="{12981504-77E4-4644-8B07-C28E3B54E78D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336600"/>
              </a:solidFill>
            </a:rPr>
            <a:t>INICIACIÓN FÚTBOL AMERICANO- CLUB STINGS GUADALAJARA</a:t>
          </a:r>
          <a:endParaRPr lang="es-ES" b="1" dirty="0">
            <a:solidFill>
              <a:srgbClr val="336600"/>
            </a:solidFill>
          </a:endParaRPr>
        </a:p>
      </dgm:t>
    </dgm:pt>
    <dgm:pt modelId="{C386B9CF-498D-47A6-A507-819E25750D5B}" type="parTrans" cxnId="{A3A8FE08-99B0-45F9-BDAC-246E12D8A47D}">
      <dgm:prSet/>
      <dgm:spPr/>
    </dgm:pt>
    <dgm:pt modelId="{59E51D39-47D5-4E74-AEDB-35ABA8AD9F95}" type="sibTrans" cxnId="{A3A8FE08-99B0-45F9-BDAC-246E12D8A47D}">
      <dgm:prSet/>
      <dgm:spPr/>
    </dgm:pt>
    <dgm:pt modelId="{1683BD83-708A-4B16-962D-019CE1DAA332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rgbClr val="336600"/>
              </a:solidFill>
            </a:rPr>
            <a:t>INICIACIÓN A LA DANZA URBANA – STREET DANCE – NACHO AIGUAVIVES</a:t>
          </a:r>
          <a:endParaRPr lang="es-ES" b="1" dirty="0">
            <a:solidFill>
              <a:srgbClr val="336600"/>
            </a:solidFill>
          </a:endParaRPr>
        </a:p>
      </dgm:t>
    </dgm:pt>
    <dgm:pt modelId="{2711FA57-2ED9-4881-8134-7AE7EBFD1FA2}" type="parTrans" cxnId="{20E25020-9A4D-4BFB-9DBB-69D95FAC4BC4}">
      <dgm:prSet/>
      <dgm:spPr/>
    </dgm:pt>
    <dgm:pt modelId="{1A8A3925-6236-4BD2-A6BA-5E0FCC355347}" type="sibTrans" cxnId="{20E25020-9A4D-4BFB-9DBB-69D95FAC4BC4}">
      <dgm:prSet/>
      <dgm:spPr/>
    </dgm:pt>
    <dgm:pt modelId="{BC905BC0-9FAB-4811-8663-18AE92BCE205}" type="pres">
      <dgm:prSet presAssocID="{99B53855-6719-40A7-96A8-424BB68147B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A5D179-2A78-4BCA-9044-82A85261AA4B}" type="pres">
      <dgm:prSet presAssocID="{DB9B3EFA-656F-441A-9E91-E119F09E2BE8}" presName="comp" presStyleCnt="0"/>
      <dgm:spPr/>
      <dgm:t>
        <a:bodyPr/>
        <a:lstStyle/>
        <a:p>
          <a:endParaRPr lang="es-ES"/>
        </a:p>
      </dgm:t>
    </dgm:pt>
    <dgm:pt modelId="{70A23FF3-F665-403B-9A83-70A8AC91E7FB}" type="pres">
      <dgm:prSet presAssocID="{DB9B3EFA-656F-441A-9E91-E119F09E2BE8}" presName="box" presStyleLbl="node1" presStyleIdx="0" presStyleCnt="3"/>
      <dgm:spPr/>
      <dgm:t>
        <a:bodyPr/>
        <a:lstStyle/>
        <a:p>
          <a:endParaRPr lang="es-ES"/>
        </a:p>
      </dgm:t>
    </dgm:pt>
    <dgm:pt modelId="{8B458B02-4B55-45E0-B95B-10D65051C587}" type="pres">
      <dgm:prSet presAssocID="{DB9B3EFA-656F-441A-9E91-E119F09E2BE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27B17B9-7BD4-4FB2-904E-3FE11A37614F}" type="pres">
      <dgm:prSet presAssocID="{DB9B3EFA-656F-441A-9E91-E119F09E2BE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68CD42-9FC2-4C7B-B1BB-A10D98B3DF28}" type="pres">
      <dgm:prSet presAssocID="{ACB402E2-78B3-4B35-BFC1-A63390F102BC}" presName="spacer" presStyleCnt="0"/>
      <dgm:spPr/>
      <dgm:t>
        <a:bodyPr/>
        <a:lstStyle/>
        <a:p>
          <a:endParaRPr lang="es-ES"/>
        </a:p>
      </dgm:t>
    </dgm:pt>
    <dgm:pt modelId="{872CDDCF-7B1B-4957-8162-0C2FC7D3E322}" type="pres">
      <dgm:prSet presAssocID="{AC80191D-727A-4592-8B64-6A893BDDF39D}" presName="comp" presStyleCnt="0"/>
      <dgm:spPr/>
      <dgm:t>
        <a:bodyPr/>
        <a:lstStyle/>
        <a:p>
          <a:endParaRPr lang="es-ES"/>
        </a:p>
      </dgm:t>
    </dgm:pt>
    <dgm:pt modelId="{49B76C64-D587-4340-A201-3D9F0A42E750}" type="pres">
      <dgm:prSet presAssocID="{AC80191D-727A-4592-8B64-6A893BDDF39D}" presName="box" presStyleLbl="node1" presStyleIdx="1" presStyleCnt="3"/>
      <dgm:spPr/>
      <dgm:t>
        <a:bodyPr/>
        <a:lstStyle/>
        <a:p>
          <a:endParaRPr lang="es-ES"/>
        </a:p>
      </dgm:t>
    </dgm:pt>
    <dgm:pt modelId="{108396E5-C5CC-4927-82E6-0AFA397C8B06}" type="pres">
      <dgm:prSet presAssocID="{AC80191D-727A-4592-8B64-6A893BDDF39D}" presName="img" presStyleLbl="fgImgPlace1" presStyleIdx="1" presStyleCnt="3" custScaleX="77966" custLinFactNeighborX="-1589" custLinFactNeighborY="-26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097024D-918C-4E1C-9613-0C6DB7681F04}" type="pres">
      <dgm:prSet presAssocID="{AC80191D-727A-4592-8B64-6A893BDDF39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7A224-83E0-49C3-ACEE-24A1F77B9A08}" type="pres">
      <dgm:prSet presAssocID="{7FD9117A-7AE3-4003-AA97-BC64985165E2}" presName="spacer" presStyleCnt="0"/>
      <dgm:spPr/>
      <dgm:t>
        <a:bodyPr/>
        <a:lstStyle/>
        <a:p>
          <a:endParaRPr lang="es-ES"/>
        </a:p>
      </dgm:t>
    </dgm:pt>
    <dgm:pt modelId="{559E5047-4998-4369-BFAB-5ADC9C738BBE}" type="pres">
      <dgm:prSet presAssocID="{A085BB19-9846-479A-8ACE-3AC5EE0BA3B6}" presName="comp" presStyleCnt="0"/>
      <dgm:spPr/>
      <dgm:t>
        <a:bodyPr/>
        <a:lstStyle/>
        <a:p>
          <a:endParaRPr lang="es-ES"/>
        </a:p>
      </dgm:t>
    </dgm:pt>
    <dgm:pt modelId="{39A2A63E-BC5F-4A6B-A78E-06C186D7507E}" type="pres">
      <dgm:prSet presAssocID="{A085BB19-9846-479A-8ACE-3AC5EE0BA3B6}" presName="box" presStyleLbl="node1" presStyleIdx="2" presStyleCnt="3"/>
      <dgm:spPr/>
      <dgm:t>
        <a:bodyPr/>
        <a:lstStyle/>
        <a:p>
          <a:endParaRPr lang="es-ES"/>
        </a:p>
      </dgm:t>
    </dgm:pt>
    <dgm:pt modelId="{B8FC1545-8234-4302-967D-AFCEEBBD8709}" type="pres">
      <dgm:prSet presAssocID="{A085BB19-9846-479A-8ACE-3AC5EE0BA3B6}" presName="img" presStyleLbl="fgImgPlace1" presStyleIdx="2" presStyleCnt="3" custScaleX="61017" custLinFactNeighborX="-1589" custLinFactNeighborY="19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126CDD0-5526-48E8-BD5B-F74F87A2AE61}" type="pres">
      <dgm:prSet presAssocID="{A085BB19-9846-479A-8ACE-3AC5EE0BA3B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A8FE08-99B0-45F9-BDAC-246E12D8A47D}" srcId="{DB9B3EFA-656F-441A-9E91-E119F09E2BE8}" destId="{12981504-77E4-4644-8B07-C28E3B54E78D}" srcOrd="3" destOrd="0" parTransId="{C386B9CF-498D-47A6-A507-819E25750D5B}" sibTransId="{59E51D39-47D5-4E74-AEDB-35ABA8AD9F95}"/>
    <dgm:cxn modelId="{033BF012-A5CE-4938-A8FB-EE6865055E81}" type="presOf" srcId="{37A2628B-9660-4C67-A18C-1C98F637C7AD}" destId="{9126CDD0-5526-48E8-BD5B-F74F87A2AE61}" srcOrd="1" destOrd="5" presId="urn:microsoft.com/office/officeart/2005/8/layout/vList4"/>
    <dgm:cxn modelId="{CE86EB38-C1F6-4EA8-A598-A57027B5CAAF}" srcId="{A085BB19-9846-479A-8ACE-3AC5EE0BA3B6}" destId="{093046F9-96E5-4842-9FE8-98C4A19C22F9}" srcOrd="0" destOrd="0" parTransId="{80D671C7-22DD-4FCD-B074-271518C07689}" sibTransId="{4D47C20D-1214-45F0-BE1F-FBA3EDC13ACB}"/>
    <dgm:cxn modelId="{837BD68A-DBE7-4F19-B72A-82E7B051A834}" srcId="{A085BB19-9846-479A-8ACE-3AC5EE0BA3B6}" destId="{37A2628B-9660-4C67-A18C-1C98F637C7AD}" srcOrd="4" destOrd="0" parTransId="{8EE0650E-59D9-4D7B-8A73-1EB64BC67395}" sibTransId="{3144C12F-C256-492B-8298-A876A00A305C}"/>
    <dgm:cxn modelId="{636A3037-F623-4162-ACB6-2AC73568F9DB}" type="presOf" srcId="{12981504-77E4-4644-8B07-C28E3B54E78D}" destId="{70A23FF3-F665-403B-9A83-70A8AC91E7FB}" srcOrd="0" destOrd="4" presId="urn:microsoft.com/office/officeart/2005/8/layout/vList4"/>
    <dgm:cxn modelId="{2F7D8115-1098-46DD-B0C0-A620C47A6D9C}" type="presOf" srcId="{EC024EBB-68AC-4300-87A0-E10CC2C2226E}" destId="{9126CDD0-5526-48E8-BD5B-F74F87A2AE61}" srcOrd="1" destOrd="4" presId="urn:microsoft.com/office/officeart/2005/8/layout/vList4"/>
    <dgm:cxn modelId="{458F5DCC-B673-488A-93A5-87FC4821DC05}" type="presOf" srcId="{CB3899F7-AF75-4AD7-B1A6-3BAD0110D954}" destId="{8097024D-918C-4E1C-9613-0C6DB7681F04}" srcOrd="1" destOrd="2" presId="urn:microsoft.com/office/officeart/2005/8/layout/vList4"/>
    <dgm:cxn modelId="{2F5CD7BF-E7D7-4A93-AE70-2E977760623A}" srcId="{A085BB19-9846-479A-8ACE-3AC5EE0BA3B6}" destId="{EC024EBB-68AC-4300-87A0-E10CC2C2226E}" srcOrd="3" destOrd="0" parTransId="{02758F91-04A6-4D7F-A439-2215B9C65B8F}" sibTransId="{CA5A1B38-1F08-4694-A63D-B9636331D90B}"/>
    <dgm:cxn modelId="{DC01C476-7A78-42E6-8482-B922966E08F8}" type="presOf" srcId="{A085BB19-9846-479A-8ACE-3AC5EE0BA3B6}" destId="{9126CDD0-5526-48E8-BD5B-F74F87A2AE61}" srcOrd="1" destOrd="0" presId="urn:microsoft.com/office/officeart/2005/8/layout/vList4"/>
    <dgm:cxn modelId="{ABDDADA1-F169-4BD3-990A-473B50F5409E}" type="presOf" srcId="{F5607107-CEC2-4347-8EBC-1B9DA145973D}" destId="{39A2A63E-BC5F-4A6B-A78E-06C186D7507E}" srcOrd="0" destOrd="3" presId="urn:microsoft.com/office/officeart/2005/8/layout/vList4"/>
    <dgm:cxn modelId="{47B34601-99A9-4C05-9585-607A0DC83DCD}" type="presOf" srcId="{99B53855-6719-40A7-96A8-424BB68147B3}" destId="{BC905BC0-9FAB-4811-8663-18AE92BCE205}" srcOrd="0" destOrd="0" presId="urn:microsoft.com/office/officeart/2005/8/layout/vList4"/>
    <dgm:cxn modelId="{73810D04-6F58-4611-BF3C-8F768EEC09BA}" type="presOf" srcId="{AC80191D-727A-4592-8B64-6A893BDDF39D}" destId="{49B76C64-D587-4340-A201-3D9F0A42E750}" srcOrd="0" destOrd="0" presId="urn:microsoft.com/office/officeart/2005/8/layout/vList4"/>
    <dgm:cxn modelId="{A1ED9375-7443-409D-8EA9-F07F037EE3EA}" srcId="{AC80191D-727A-4592-8B64-6A893BDDF39D}" destId="{F222B2C6-58EC-4F0E-A5B2-A09A618FFAC7}" srcOrd="0" destOrd="0" parTransId="{1232F910-F690-4D89-9481-2F830A3EE3FC}" sibTransId="{8FDAC25D-7F3F-40B7-BF11-CD3DDE571AE1}"/>
    <dgm:cxn modelId="{95388368-1D0A-42BB-B319-EFFD0484DBC5}" type="presOf" srcId="{F222B2C6-58EC-4F0E-A5B2-A09A618FFAC7}" destId="{8097024D-918C-4E1C-9613-0C6DB7681F04}" srcOrd="1" destOrd="1" presId="urn:microsoft.com/office/officeart/2005/8/layout/vList4"/>
    <dgm:cxn modelId="{931CACF2-2932-4EB7-87C4-EFA7B2543B48}" type="presOf" srcId="{1683BD83-708A-4B16-962D-019CE1DAA332}" destId="{70A23FF3-F665-403B-9A83-70A8AC91E7FB}" srcOrd="0" destOrd="5" presId="urn:microsoft.com/office/officeart/2005/8/layout/vList4"/>
    <dgm:cxn modelId="{2B35B5B1-5139-4519-BC28-167D7A60B665}" srcId="{DB9B3EFA-656F-441A-9E91-E119F09E2BE8}" destId="{2056D09A-4745-4D92-9CCF-FA207D581A7F}" srcOrd="0" destOrd="0" parTransId="{90ADF8B5-64F1-4E2C-90AC-5243B58A845E}" sibTransId="{A3A6C942-FF66-4F74-9E3D-ED305040C305}"/>
    <dgm:cxn modelId="{A551D511-4EF2-44A9-8E97-4E0267335673}" srcId="{AC80191D-727A-4592-8B64-6A893BDDF39D}" destId="{7078B84E-E5FB-47C6-B375-62E0A14663F8}" srcOrd="2" destOrd="0" parTransId="{7ADDF27E-1C58-4342-A637-B977A6DF4011}" sibTransId="{78CEF38D-ACFC-4B4C-A511-88778BB2FB11}"/>
    <dgm:cxn modelId="{5822BAE1-0A46-4CB2-8845-5BFA212ED921}" type="presOf" srcId="{DB9B3EFA-656F-441A-9E91-E119F09E2BE8}" destId="{327B17B9-7BD4-4FB2-904E-3FE11A37614F}" srcOrd="1" destOrd="0" presId="urn:microsoft.com/office/officeart/2005/8/layout/vList4"/>
    <dgm:cxn modelId="{E40791E5-4243-4091-BF2C-6A9E14154F18}" type="presOf" srcId="{CB3899F7-AF75-4AD7-B1A6-3BAD0110D954}" destId="{49B76C64-D587-4340-A201-3D9F0A42E750}" srcOrd="0" destOrd="2" presId="urn:microsoft.com/office/officeart/2005/8/layout/vList4"/>
    <dgm:cxn modelId="{22111F15-0B46-4A5E-83DF-FCF2ABF1C490}" type="presOf" srcId="{37A2628B-9660-4C67-A18C-1C98F637C7AD}" destId="{39A2A63E-BC5F-4A6B-A78E-06C186D7507E}" srcOrd="0" destOrd="5" presId="urn:microsoft.com/office/officeart/2005/8/layout/vList4"/>
    <dgm:cxn modelId="{22F5AE03-14BF-4AB3-9D42-838B182B8A48}" srcId="{99B53855-6719-40A7-96A8-424BB68147B3}" destId="{A085BB19-9846-479A-8ACE-3AC5EE0BA3B6}" srcOrd="2" destOrd="0" parTransId="{A268AF1F-1CB4-4885-AE6C-CE993EA55F2D}" sibTransId="{A8C00620-154C-4559-BA6A-D66E1DE98BAA}"/>
    <dgm:cxn modelId="{F270F6BA-9285-40D0-9A2F-9A28318FFA1F}" srcId="{A085BB19-9846-479A-8ACE-3AC5EE0BA3B6}" destId="{F5607107-CEC2-4347-8EBC-1B9DA145973D}" srcOrd="2" destOrd="0" parTransId="{5F63CAF3-3122-42EB-9362-266996F80E19}" sibTransId="{AD9027A6-5200-432B-A362-412A71CE6644}"/>
    <dgm:cxn modelId="{9250F7BC-E8DF-45E1-ADC9-11520A55680A}" type="presOf" srcId="{7078B84E-E5FB-47C6-B375-62E0A14663F8}" destId="{8097024D-918C-4E1C-9613-0C6DB7681F04}" srcOrd="1" destOrd="3" presId="urn:microsoft.com/office/officeart/2005/8/layout/vList4"/>
    <dgm:cxn modelId="{974E58D7-71A7-4FC6-9D8F-958811B03B4B}" type="presOf" srcId="{7078B84E-E5FB-47C6-B375-62E0A14663F8}" destId="{49B76C64-D587-4340-A201-3D9F0A42E750}" srcOrd="0" destOrd="3" presId="urn:microsoft.com/office/officeart/2005/8/layout/vList4"/>
    <dgm:cxn modelId="{F535A01A-7FAC-498F-8F49-88DA784E11A1}" type="presOf" srcId="{F5E8AE2D-2EE0-4496-A171-0CA4FF0E5AE2}" destId="{70A23FF3-F665-403B-9A83-70A8AC91E7FB}" srcOrd="0" destOrd="3" presId="urn:microsoft.com/office/officeart/2005/8/layout/vList4"/>
    <dgm:cxn modelId="{8549C10D-3A81-4D96-B092-15E718431981}" type="presOf" srcId="{DB9B3EFA-656F-441A-9E91-E119F09E2BE8}" destId="{70A23FF3-F665-403B-9A83-70A8AC91E7FB}" srcOrd="0" destOrd="0" presId="urn:microsoft.com/office/officeart/2005/8/layout/vList4"/>
    <dgm:cxn modelId="{90489740-CFBB-401E-9D8A-770366589A4F}" type="presOf" srcId="{EC024EBB-68AC-4300-87A0-E10CC2C2226E}" destId="{39A2A63E-BC5F-4A6B-A78E-06C186D7507E}" srcOrd="0" destOrd="4" presId="urn:microsoft.com/office/officeart/2005/8/layout/vList4"/>
    <dgm:cxn modelId="{09046C4D-3C61-43D3-97EF-2855CDC328E1}" type="presOf" srcId="{12981504-77E4-4644-8B07-C28E3B54E78D}" destId="{327B17B9-7BD4-4FB2-904E-3FE11A37614F}" srcOrd="1" destOrd="4" presId="urn:microsoft.com/office/officeart/2005/8/layout/vList4"/>
    <dgm:cxn modelId="{416D3DBD-A269-4232-A4AA-B7E41BF7BF4A}" type="presOf" srcId="{F5607107-CEC2-4347-8EBC-1B9DA145973D}" destId="{9126CDD0-5526-48E8-BD5B-F74F87A2AE61}" srcOrd="1" destOrd="3" presId="urn:microsoft.com/office/officeart/2005/8/layout/vList4"/>
    <dgm:cxn modelId="{40F42DAC-325B-4C83-922E-1729B4C81E20}" type="presOf" srcId="{093046F9-96E5-4842-9FE8-98C4A19C22F9}" destId="{39A2A63E-BC5F-4A6B-A78E-06C186D7507E}" srcOrd="0" destOrd="1" presId="urn:microsoft.com/office/officeart/2005/8/layout/vList4"/>
    <dgm:cxn modelId="{62214CE8-C635-4C96-B139-ACE25CA76BCC}" type="presOf" srcId="{5A29C2C8-9B3F-49A4-A1EE-29779AA1935B}" destId="{39A2A63E-BC5F-4A6B-A78E-06C186D7507E}" srcOrd="0" destOrd="2" presId="urn:microsoft.com/office/officeart/2005/8/layout/vList4"/>
    <dgm:cxn modelId="{9180ECD7-4BE3-4FF9-9966-D75A5477C311}" srcId="{DB9B3EFA-656F-441A-9E91-E119F09E2BE8}" destId="{F5E8AE2D-2EE0-4496-A171-0CA4FF0E5AE2}" srcOrd="2" destOrd="0" parTransId="{7F5E8393-DCFF-4D42-9F5E-694C959C3B37}" sibTransId="{9313BD1B-51AB-41E4-8A88-94F226A31434}"/>
    <dgm:cxn modelId="{85DCACCD-75D0-49DA-8384-326FC448C6C8}" type="presOf" srcId="{2056D09A-4745-4D92-9CCF-FA207D581A7F}" destId="{327B17B9-7BD4-4FB2-904E-3FE11A37614F}" srcOrd="1" destOrd="1" presId="urn:microsoft.com/office/officeart/2005/8/layout/vList4"/>
    <dgm:cxn modelId="{20E25020-9A4D-4BFB-9DBB-69D95FAC4BC4}" srcId="{DB9B3EFA-656F-441A-9E91-E119F09E2BE8}" destId="{1683BD83-708A-4B16-962D-019CE1DAA332}" srcOrd="4" destOrd="0" parTransId="{2711FA57-2ED9-4881-8134-7AE7EBFD1FA2}" sibTransId="{1A8A3925-6236-4BD2-A6BA-5E0FCC355347}"/>
    <dgm:cxn modelId="{252A23EB-A0A9-4536-947A-773C0CFCFB0D}" type="presOf" srcId="{093046F9-96E5-4842-9FE8-98C4A19C22F9}" destId="{9126CDD0-5526-48E8-BD5B-F74F87A2AE61}" srcOrd="1" destOrd="1" presId="urn:microsoft.com/office/officeart/2005/8/layout/vList4"/>
    <dgm:cxn modelId="{AACF67AF-5C64-4B04-A649-5C58AEF33A18}" type="presOf" srcId="{882C9A56-9ED8-4A43-8921-21CE8FDFE8B8}" destId="{70A23FF3-F665-403B-9A83-70A8AC91E7FB}" srcOrd="0" destOrd="2" presId="urn:microsoft.com/office/officeart/2005/8/layout/vList4"/>
    <dgm:cxn modelId="{C2927F72-5DFB-4F3D-97E5-5DBA37A39DAD}" srcId="{DB9B3EFA-656F-441A-9E91-E119F09E2BE8}" destId="{882C9A56-9ED8-4A43-8921-21CE8FDFE8B8}" srcOrd="1" destOrd="0" parTransId="{A53D8494-EB42-41E2-B4AD-B6F7E875572F}" sibTransId="{3A1B25A6-DC12-4942-8145-D16271D12642}"/>
    <dgm:cxn modelId="{2CD8FD86-EDF8-4D52-B626-667A3F1FE64F}" type="presOf" srcId="{882C9A56-9ED8-4A43-8921-21CE8FDFE8B8}" destId="{327B17B9-7BD4-4FB2-904E-3FE11A37614F}" srcOrd="1" destOrd="2" presId="urn:microsoft.com/office/officeart/2005/8/layout/vList4"/>
    <dgm:cxn modelId="{A8824BC5-F063-453E-9E67-FBF13D57BB72}" srcId="{AC80191D-727A-4592-8B64-6A893BDDF39D}" destId="{CB3899F7-AF75-4AD7-B1A6-3BAD0110D954}" srcOrd="1" destOrd="0" parTransId="{182F460D-46B7-4365-8D04-F2F800C9BF7A}" sibTransId="{480713DB-2460-4675-9732-4ABA296A1D80}"/>
    <dgm:cxn modelId="{E23857A2-56C4-41D2-B23B-4C810084C448}" srcId="{A085BB19-9846-479A-8ACE-3AC5EE0BA3B6}" destId="{5A29C2C8-9B3F-49A4-A1EE-29779AA1935B}" srcOrd="1" destOrd="0" parTransId="{DAA1B2EC-A2EB-4535-8134-B0FBA4F1F7CA}" sibTransId="{E5F1F195-196E-4972-BFCE-A6BE1BA55581}"/>
    <dgm:cxn modelId="{D95FB358-5AA3-41CE-95E8-3D4B18B24644}" type="presOf" srcId="{F5E8AE2D-2EE0-4496-A171-0CA4FF0E5AE2}" destId="{327B17B9-7BD4-4FB2-904E-3FE11A37614F}" srcOrd="1" destOrd="3" presId="urn:microsoft.com/office/officeart/2005/8/layout/vList4"/>
    <dgm:cxn modelId="{3125D386-4B5F-4AF4-8CEE-F9929BF35ED5}" type="presOf" srcId="{2056D09A-4745-4D92-9CCF-FA207D581A7F}" destId="{70A23FF3-F665-403B-9A83-70A8AC91E7FB}" srcOrd="0" destOrd="1" presId="urn:microsoft.com/office/officeart/2005/8/layout/vList4"/>
    <dgm:cxn modelId="{43A224DB-93FD-4EB4-91BF-F8B981C10683}" type="presOf" srcId="{1683BD83-708A-4B16-962D-019CE1DAA332}" destId="{327B17B9-7BD4-4FB2-904E-3FE11A37614F}" srcOrd="1" destOrd="5" presId="urn:microsoft.com/office/officeart/2005/8/layout/vList4"/>
    <dgm:cxn modelId="{DB175A97-DB51-48F6-BA79-3B081389A9D9}" srcId="{99B53855-6719-40A7-96A8-424BB68147B3}" destId="{DB9B3EFA-656F-441A-9E91-E119F09E2BE8}" srcOrd="0" destOrd="0" parTransId="{7E86938E-2BCA-4EEC-B18E-431B8C42EFC3}" sibTransId="{ACB402E2-78B3-4B35-BFC1-A63390F102BC}"/>
    <dgm:cxn modelId="{95209CC7-4214-448F-B5D1-EFD607CFA158}" type="presOf" srcId="{F222B2C6-58EC-4F0E-A5B2-A09A618FFAC7}" destId="{49B76C64-D587-4340-A201-3D9F0A42E750}" srcOrd="0" destOrd="1" presId="urn:microsoft.com/office/officeart/2005/8/layout/vList4"/>
    <dgm:cxn modelId="{D96DD377-A567-445F-AC70-E2587077B4CA}" srcId="{99B53855-6719-40A7-96A8-424BB68147B3}" destId="{AC80191D-727A-4592-8B64-6A893BDDF39D}" srcOrd="1" destOrd="0" parTransId="{E147B733-1BF9-4787-A0E9-EC4CD738B2CF}" sibTransId="{7FD9117A-7AE3-4003-AA97-BC64985165E2}"/>
    <dgm:cxn modelId="{F1D1629D-C5BC-449C-8B3B-658FDE8FF37A}" type="presOf" srcId="{A085BB19-9846-479A-8ACE-3AC5EE0BA3B6}" destId="{39A2A63E-BC5F-4A6B-A78E-06C186D7507E}" srcOrd="0" destOrd="0" presId="urn:microsoft.com/office/officeart/2005/8/layout/vList4"/>
    <dgm:cxn modelId="{70B36264-66B1-480E-A176-73B32152E87C}" type="presOf" srcId="{AC80191D-727A-4592-8B64-6A893BDDF39D}" destId="{8097024D-918C-4E1C-9613-0C6DB7681F04}" srcOrd="1" destOrd="0" presId="urn:microsoft.com/office/officeart/2005/8/layout/vList4"/>
    <dgm:cxn modelId="{BA08015A-0F16-44D9-A54A-DBCA7CF41B65}" type="presOf" srcId="{5A29C2C8-9B3F-49A4-A1EE-29779AA1935B}" destId="{9126CDD0-5526-48E8-BD5B-F74F87A2AE61}" srcOrd="1" destOrd="2" presId="urn:microsoft.com/office/officeart/2005/8/layout/vList4"/>
    <dgm:cxn modelId="{8CC35CC8-FA6B-43AA-8FC9-BBDB447C1984}" type="presParOf" srcId="{BC905BC0-9FAB-4811-8663-18AE92BCE205}" destId="{FDA5D179-2A78-4BCA-9044-82A85261AA4B}" srcOrd="0" destOrd="0" presId="urn:microsoft.com/office/officeart/2005/8/layout/vList4"/>
    <dgm:cxn modelId="{EA107102-90D8-46CC-8219-F470EA08EA69}" type="presParOf" srcId="{FDA5D179-2A78-4BCA-9044-82A85261AA4B}" destId="{70A23FF3-F665-403B-9A83-70A8AC91E7FB}" srcOrd="0" destOrd="0" presId="urn:microsoft.com/office/officeart/2005/8/layout/vList4"/>
    <dgm:cxn modelId="{BE0A74E5-D68A-4D0B-B8E7-8DF397216305}" type="presParOf" srcId="{FDA5D179-2A78-4BCA-9044-82A85261AA4B}" destId="{8B458B02-4B55-45E0-B95B-10D65051C587}" srcOrd="1" destOrd="0" presId="urn:microsoft.com/office/officeart/2005/8/layout/vList4"/>
    <dgm:cxn modelId="{1BB86B71-F41A-4950-8F81-CF3FC28F862A}" type="presParOf" srcId="{FDA5D179-2A78-4BCA-9044-82A85261AA4B}" destId="{327B17B9-7BD4-4FB2-904E-3FE11A37614F}" srcOrd="2" destOrd="0" presId="urn:microsoft.com/office/officeart/2005/8/layout/vList4"/>
    <dgm:cxn modelId="{1D71882E-F732-4C10-95E3-234C331FC761}" type="presParOf" srcId="{BC905BC0-9FAB-4811-8663-18AE92BCE205}" destId="{0768CD42-9FC2-4C7B-B1BB-A10D98B3DF28}" srcOrd="1" destOrd="0" presId="urn:microsoft.com/office/officeart/2005/8/layout/vList4"/>
    <dgm:cxn modelId="{752860F8-7E49-455D-8992-EA631BF8DA65}" type="presParOf" srcId="{BC905BC0-9FAB-4811-8663-18AE92BCE205}" destId="{872CDDCF-7B1B-4957-8162-0C2FC7D3E322}" srcOrd="2" destOrd="0" presId="urn:microsoft.com/office/officeart/2005/8/layout/vList4"/>
    <dgm:cxn modelId="{F36F79E4-5B0A-46EB-8507-D1AC745457AA}" type="presParOf" srcId="{872CDDCF-7B1B-4957-8162-0C2FC7D3E322}" destId="{49B76C64-D587-4340-A201-3D9F0A42E750}" srcOrd="0" destOrd="0" presId="urn:microsoft.com/office/officeart/2005/8/layout/vList4"/>
    <dgm:cxn modelId="{B2DFA4C5-0046-4228-B313-8A76D43E8616}" type="presParOf" srcId="{872CDDCF-7B1B-4957-8162-0C2FC7D3E322}" destId="{108396E5-C5CC-4927-82E6-0AFA397C8B06}" srcOrd="1" destOrd="0" presId="urn:microsoft.com/office/officeart/2005/8/layout/vList4"/>
    <dgm:cxn modelId="{E938F047-919E-4DA1-A5CE-21C1AA2E83A3}" type="presParOf" srcId="{872CDDCF-7B1B-4957-8162-0C2FC7D3E322}" destId="{8097024D-918C-4E1C-9613-0C6DB7681F04}" srcOrd="2" destOrd="0" presId="urn:microsoft.com/office/officeart/2005/8/layout/vList4"/>
    <dgm:cxn modelId="{D91C7D6A-F1A5-49E8-BF28-EF3B496EC47E}" type="presParOf" srcId="{BC905BC0-9FAB-4811-8663-18AE92BCE205}" destId="{F4D7A224-83E0-49C3-ACEE-24A1F77B9A08}" srcOrd="3" destOrd="0" presId="urn:microsoft.com/office/officeart/2005/8/layout/vList4"/>
    <dgm:cxn modelId="{BA88F5F4-4D7D-4D53-84D1-391E0B726E63}" type="presParOf" srcId="{BC905BC0-9FAB-4811-8663-18AE92BCE205}" destId="{559E5047-4998-4369-BFAB-5ADC9C738BBE}" srcOrd="4" destOrd="0" presId="urn:microsoft.com/office/officeart/2005/8/layout/vList4"/>
    <dgm:cxn modelId="{242FBC13-D11C-49D2-BBE5-7357442A83D4}" type="presParOf" srcId="{559E5047-4998-4369-BFAB-5ADC9C738BBE}" destId="{39A2A63E-BC5F-4A6B-A78E-06C186D7507E}" srcOrd="0" destOrd="0" presId="urn:microsoft.com/office/officeart/2005/8/layout/vList4"/>
    <dgm:cxn modelId="{5E00EEF1-975C-4588-9B5F-4634839A9ECE}" type="presParOf" srcId="{559E5047-4998-4369-BFAB-5ADC9C738BBE}" destId="{B8FC1545-8234-4302-967D-AFCEEBBD8709}" srcOrd="1" destOrd="0" presId="urn:microsoft.com/office/officeart/2005/8/layout/vList4"/>
    <dgm:cxn modelId="{2334D8E7-1DDB-4F4F-A94C-D77CFF75F2AB}" type="presParOf" srcId="{559E5047-4998-4369-BFAB-5ADC9C738BBE}" destId="{9126CDD0-5526-48E8-BD5B-F74F87A2AE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C186F-A27E-4CED-AE39-7426FAA5DBC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387A3F-F488-4EA5-89AA-F9DE4FE843C6}">
      <dgm:prSet phldrT="[Texto]"/>
      <dgm:spPr>
        <a:solidFill>
          <a:schemeClr val="accent3">
            <a:lumMod val="75000"/>
          </a:schemeClr>
        </a:solidFill>
        <a:ln>
          <a:solidFill>
            <a:srgbClr val="303C18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ACTIVIDADES COMPLEMENTARIAS EN LA NATURALEZA</a:t>
          </a:r>
          <a:endParaRPr lang="es-ES" b="1" dirty="0">
            <a:solidFill>
              <a:schemeClr val="tx1"/>
            </a:solidFill>
          </a:endParaRPr>
        </a:p>
      </dgm:t>
    </dgm:pt>
    <dgm:pt modelId="{BA61D38E-1FB8-483E-BFA8-9B09B59E11EB}" type="parTrans" cxnId="{ED0C9A7D-AA04-469A-9D17-FB9C7DC39D40}">
      <dgm:prSet/>
      <dgm:spPr/>
      <dgm:t>
        <a:bodyPr/>
        <a:lstStyle/>
        <a:p>
          <a:endParaRPr lang="es-ES"/>
        </a:p>
      </dgm:t>
    </dgm:pt>
    <dgm:pt modelId="{E036DAA1-F9A1-42FD-B5C1-5B0DFA44B8C9}" type="sibTrans" cxnId="{ED0C9A7D-AA04-469A-9D17-FB9C7DC39D40}">
      <dgm:prSet/>
      <dgm:spPr/>
      <dgm:t>
        <a:bodyPr/>
        <a:lstStyle/>
        <a:p>
          <a:endParaRPr lang="es-ES"/>
        </a:p>
      </dgm:t>
    </dgm:pt>
    <dgm:pt modelId="{5049343E-DA5B-450B-9854-6F1A76AAFD9B}">
      <dgm:prSet phldrT="[Texto]"/>
      <dgm:spPr>
        <a:solidFill>
          <a:srgbClr val="92D050"/>
        </a:solidFill>
        <a:ln>
          <a:solidFill>
            <a:srgbClr val="262F13"/>
          </a:solidFill>
        </a:ln>
      </dgm:spPr>
      <dgm:t>
        <a:bodyPr/>
        <a:lstStyle/>
        <a:p>
          <a:r>
            <a:rPr lang="es-ES" b="1" dirty="0" smtClean="0">
              <a:solidFill>
                <a:srgbClr val="293315"/>
              </a:solidFill>
            </a:rPr>
            <a:t>1º ESO -SENDERISMO ENTORNO PRÓXIMO: FUENTE DE LA NIÑA, - CAÑADA REAL – IRIEPAL - FUENTE DE LA NIÑA</a:t>
          </a:r>
          <a:endParaRPr lang="es-ES" b="1" dirty="0">
            <a:solidFill>
              <a:srgbClr val="293315"/>
            </a:solidFill>
          </a:endParaRPr>
        </a:p>
      </dgm:t>
    </dgm:pt>
    <dgm:pt modelId="{B4FEE85E-EE36-48B8-BF63-488C8DDD7265}" type="parTrans" cxnId="{93732FBD-992D-4B9D-A6D6-E68B4AC7E0CF}">
      <dgm:prSet/>
      <dgm:spPr/>
      <dgm:t>
        <a:bodyPr/>
        <a:lstStyle/>
        <a:p>
          <a:endParaRPr lang="es-ES"/>
        </a:p>
      </dgm:t>
    </dgm:pt>
    <dgm:pt modelId="{0CDE4D7E-ADB3-48F0-BA91-F8B0D097591B}" type="sibTrans" cxnId="{93732FBD-992D-4B9D-A6D6-E68B4AC7E0CF}">
      <dgm:prSet/>
      <dgm:spPr/>
      <dgm:t>
        <a:bodyPr/>
        <a:lstStyle/>
        <a:p>
          <a:endParaRPr lang="es-ES"/>
        </a:p>
      </dgm:t>
    </dgm:pt>
    <dgm:pt modelId="{5B9191D0-9DEE-4A22-AC9F-1B5AC3C76EC9}">
      <dgm:prSet phldrT="[Texto]"/>
      <dgm:spPr>
        <a:solidFill>
          <a:srgbClr val="92D050"/>
        </a:solidFill>
        <a:ln>
          <a:solidFill>
            <a:srgbClr val="262F13"/>
          </a:solidFill>
        </a:ln>
      </dgm:spPr>
      <dgm:t>
        <a:bodyPr/>
        <a:lstStyle/>
        <a:p>
          <a:r>
            <a:rPr lang="es-ES" b="1" dirty="0" smtClean="0">
              <a:solidFill>
                <a:srgbClr val="303C18"/>
              </a:solidFill>
            </a:rPr>
            <a:t>2º ESO -SENDERISMO POR NUESTRA PROVINCIA:  CAÑÓN DEL RÍO DULCE, TETAS DE VIANA, TAMAJÓN A VALDESOTOS…</a:t>
          </a:r>
          <a:endParaRPr lang="es-ES" b="1" dirty="0">
            <a:solidFill>
              <a:srgbClr val="303C18"/>
            </a:solidFill>
          </a:endParaRPr>
        </a:p>
      </dgm:t>
    </dgm:pt>
    <dgm:pt modelId="{46CE8612-721A-4321-8293-D0DEDB8042B8}" type="parTrans" cxnId="{18AAF647-AA6A-4289-93BC-615B602674B6}">
      <dgm:prSet/>
      <dgm:spPr/>
      <dgm:t>
        <a:bodyPr/>
        <a:lstStyle/>
        <a:p>
          <a:endParaRPr lang="es-ES"/>
        </a:p>
      </dgm:t>
    </dgm:pt>
    <dgm:pt modelId="{64813DDE-5147-44B9-9E1C-B146297842F3}" type="sibTrans" cxnId="{18AAF647-AA6A-4289-93BC-615B602674B6}">
      <dgm:prSet/>
      <dgm:spPr/>
      <dgm:t>
        <a:bodyPr/>
        <a:lstStyle/>
        <a:p>
          <a:endParaRPr lang="es-ES"/>
        </a:p>
      </dgm:t>
    </dgm:pt>
    <dgm:pt modelId="{71EADB35-8420-4025-922E-24598B9C30A3}">
      <dgm:prSet phldrT="[Texto]"/>
      <dgm:spPr>
        <a:solidFill>
          <a:srgbClr val="92D050"/>
        </a:solidFill>
        <a:ln>
          <a:solidFill>
            <a:srgbClr val="293315"/>
          </a:solidFill>
        </a:ln>
      </dgm:spPr>
      <dgm:t>
        <a:bodyPr/>
        <a:lstStyle/>
        <a:p>
          <a:r>
            <a:rPr lang="es-ES" b="1" dirty="0" smtClean="0">
              <a:solidFill>
                <a:srgbClr val="262F13"/>
              </a:solidFill>
            </a:rPr>
            <a:t>1º BACH –PIRAGÜISMO  RÍO TAJO (TRILLO) </a:t>
          </a:r>
          <a:endParaRPr lang="es-ES" dirty="0">
            <a:solidFill>
              <a:srgbClr val="262F13"/>
            </a:solidFill>
          </a:endParaRPr>
        </a:p>
      </dgm:t>
    </dgm:pt>
    <dgm:pt modelId="{1175D9C7-DBD4-4DA7-8770-580F60FF85EB}" type="parTrans" cxnId="{BAE58A0F-BAF4-45C2-8A0A-BA696E8840D6}">
      <dgm:prSet/>
      <dgm:spPr/>
      <dgm:t>
        <a:bodyPr/>
        <a:lstStyle/>
        <a:p>
          <a:endParaRPr lang="es-ES"/>
        </a:p>
      </dgm:t>
    </dgm:pt>
    <dgm:pt modelId="{FF514BAE-4A92-4D6B-9A1B-FE20B7586304}" type="sibTrans" cxnId="{BAE58A0F-BAF4-45C2-8A0A-BA696E8840D6}">
      <dgm:prSet/>
      <dgm:spPr/>
      <dgm:t>
        <a:bodyPr/>
        <a:lstStyle/>
        <a:p>
          <a:endParaRPr lang="es-ES"/>
        </a:p>
      </dgm:t>
    </dgm:pt>
    <dgm:pt modelId="{AB05CB87-8872-4EC2-B78A-F2E9E141B94E}">
      <dgm:prSet/>
      <dgm:spPr>
        <a:solidFill>
          <a:srgbClr val="92D050"/>
        </a:solidFill>
        <a:ln>
          <a:solidFill>
            <a:srgbClr val="293315"/>
          </a:solidFill>
        </a:ln>
      </dgm:spPr>
      <dgm:t>
        <a:bodyPr/>
        <a:lstStyle/>
        <a:p>
          <a:r>
            <a:rPr lang="es-ES" b="1" dirty="0" smtClean="0">
              <a:solidFill>
                <a:srgbClr val="262F13"/>
              </a:solidFill>
            </a:rPr>
            <a:t>4º ESO – ASCENSO PICO OCEJÓN </a:t>
          </a:r>
          <a:endParaRPr lang="es-ES" b="1" dirty="0">
            <a:solidFill>
              <a:srgbClr val="262F13"/>
            </a:solidFill>
          </a:endParaRPr>
        </a:p>
      </dgm:t>
    </dgm:pt>
    <dgm:pt modelId="{0E0DCF16-411D-4831-816E-9152143C7486}" type="parTrans" cxnId="{17BFAB4B-7315-4C0C-ABAE-4B064822F19C}">
      <dgm:prSet/>
      <dgm:spPr/>
      <dgm:t>
        <a:bodyPr/>
        <a:lstStyle/>
        <a:p>
          <a:endParaRPr lang="es-ES"/>
        </a:p>
      </dgm:t>
    </dgm:pt>
    <dgm:pt modelId="{ED935109-0512-496E-B766-796AF723AD51}" type="sibTrans" cxnId="{17BFAB4B-7315-4C0C-ABAE-4B064822F19C}">
      <dgm:prSet/>
      <dgm:spPr/>
      <dgm:t>
        <a:bodyPr/>
        <a:lstStyle/>
        <a:p>
          <a:endParaRPr lang="es-ES"/>
        </a:p>
      </dgm:t>
    </dgm:pt>
    <dgm:pt modelId="{BF6838EB-0C40-4A38-8EB1-89991708E8E2}">
      <dgm:prSet custScaleX="110623" custRadScaleRad="124552" custRadScaleInc="1466"/>
      <dgm:spPr/>
      <dgm:t>
        <a:bodyPr/>
        <a:lstStyle/>
        <a:p>
          <a:endParaRPr lang="es-ES" dirty="0"/>
        </a:p>
      </dgm:t>
    </dgm:pt>
    <dgm:pt modelId="{C1931361-870F-4ED3-B1BB-B33E3572D864}" type="parTrans" cxnId="{A4AF0602-B702-4A79-B291-2C7ED5C8C281}">
      <dgm:prSet/>
      <dgm:spPr/>
      <dgm:t>
        <a:bodyPr/>
        <a:lstStyle/>
        <a:p>
          <a:endParaRPr lang="es-ES"/>
        </a:p>
      </dgm:t>
    </dgm:pt>
    <dgm:pt modelId="{3A9EF235-CAF9-43B9-B594-4BBD18C30742}" type="sibTrans" cxnId="{A4AF0602-B702-4A79-B291-2C7ED5C8C281}">
      <dgm:prSet/>
      <dgm:spPr/>
      <dgm:t>
        <a:bodyPr/>
        <a:lstStyle/>
        <a:p>
          <a:endParaRPr lang="es-ES"/>
        </a:p>
      </dgm:t>
    </dgm:pt>
    <dgm:pt modelId="{A5A85F4D-579C-4E6D-B806-B44A0AE984D5}" type="pres">
      <dgm:prSet presAssocID="{484C186F-A27E-4CED-AE39-7426FAA5DB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1D9EF4-5640-4653-9A6A-EDBC94331F7D}" type="pres">
      <dgm:prSet presAssocID="{82387A3F-F488-4EA5-89AA-F9DE4FE843C6}" presName="centerShape" presStyleLbl="node0" presStyleIdx="0" presStyleCnt="1" custScaleX="149906" custScaleY="115306"/>
      <dgm:spPr/>
      <dgm:t>
        <a:bodyPr/>
        <a:lstStyle/>
        <a:p>
          <a:endParaRPr lang="es-ES"/>
        </a:p>
      </dgm:t>
    </dgm:pt>
    <dgm:pt modelId="{0724E70D-1934-4469-954C-094BCBCDF87B}" type="pres">
      <dgm:prSet presAssocID="{B4FEE85E-EE36-48B8-BF63-488C8DDD7265}" presName="Name9" presStyleLbl="parChTrans1D2" presStyleIdx="0" presStyleCnt="4"/>
      <dgm:spPr/>
      <dgm:t>
        <a:bodyPr/>
        <a:lstStyle/>
        <a:p>
          <a:endParaRPr lang="es-ES"/>
        </a:p>
      </dgm:t>
    </dgm:pt>
    <dgm:pt modelId="{F252DB9A-AE11-423B-AFD8-B87BEE7B4321}" type="pres">
      <dgm:prSet presAssocID="{B4FEE85E-EE36-48B8-BF63-488C8DDD7265}" presName="connTx" presStyleLbl="parChTrans1D2" presStyleIdx="0" presStyleCnt="4"/>
      <dgm:spPr/>
      <dgm:t>
        <a:bodyPr/>
        <a:lstStyle/>
        <a:p>
          <a:endParaRPr lang="es-ES"/>
        </a:p>
      </dgm:t>
    </dgm:pt>
    <dgm:pt modelId="{2419AFF8-802B-446F-BE13-F7AF745C7522}" type="pres">
      <dgm:prSet presAssocID="{5049343E-DA5B-450B-9854-6F1A76AAFD9B}" presName="node" presStyleLbl="node1" presStyleIdx="0" presStyleCnt="4" custScaleX="272650" custScaleY="88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29483-D5CC-4D06-A3ED-837875444ED7}" type="pres">
      <dgm:prSet presAssocID="{46CE8612-721A-4321-8293-D0DEDB8042B8}" presName="Name9" presStyleLbl="parChTrans1D2" presStyleIdx="1" presStyleCnt="4"/>
      <dgm:spPr/>
      <dgm:t>
        <a:bodyPr/>
        <a:lstStyle/>
        <a:p>
          <a:endParaRPr lang="es-ES"/>
        </a:p>
      </dgm:t>
    </dgm:pt>
    <dgm:pt modelId="{4E07E9B2-F3E8-4DCD-AAD5-AD8A5287365B}" type="pres">
      <dgm:prSet presAssocID="{46CE8612-721A-4321-8293-D0DEDB8042B8}" presName="connTx" presStyleLbl="parChTrans1D2" presStyleIdx="1" presStyleCnt="4"/>
      <dgm:spPr/>
      <dgm:t>
        <a:bodyPr/>
        <a:lstStyle/>
        <a:p>
          <a:endParaRPr lang="es-ES"/>
        </a:p>
      </dgm:t>
    </dgm:pt>
    <dgm:pt modelId="{D75771A5-B847-493C-ABC1-1DA1020BB92E}" type="pres">
      <dgm:prSet presAssocID="{5B9191D0-9DEE-4A22-AC9F-1B5AC3C76EC9}" presName="node" presStyleLbl="node1" presStyleIdx="1" presStyleCnt="4" custScaleX="165017" custScaleY="85239" custRadScaleRad="141144" custRadScaleInc="-2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AFE9AC-71B7-42FB-AF7B-5146889EF4E1}" type="pres">
      <dgm:prSet presAssocID="{1175D9C7-DBD4-4DA7-8770-580F60FF85EB}" presName="Name9" presStyleLbl="parChTrans1D2" presStyleIdx="2" presStyleCnt="4"/>
      <dgm:spPr/>
      <dgm:t>
        <a:bodyPr/>
        <a:lstStyle/>
        <a:p>
          <a:endParaRPr lang="es-ES"/>
        </a:p>
      </dgm:t>
    </dgm:pt>
    <dgm:pt modelId="{9CE02285-FB67-47B8-9C94-C484B5CEA252}" type="pres">
      <dgm:prSet presAssocID="{1175D9C7-DBD4-4DA7-8770-580F60FF85EB}" presName="connTx" presStyleLbl="parChTrans1D2" presStyleIdx="2" presStyleCnt="4"/>
      <dgm:spPr/>
      <dgm:t>
        <a:bodyPr/>
        <a:lstStyle/>
        <a:p>
          <a:endParaRPr lang="es-ES"/>
        </a:p>
      </dgm:t>
    </dgm:pt>
    <dgm:pt modelId="{7C92A187-FBE6-427B-8234-8E86CD95CEEF}" type="pres">
      <dgm:prSet presAssocID="{71EADB35-8420-4025-922E-24598B9C30A3}" presName="node" presStyleLbl="node1" presStyleIdx="2" presStyleCnt="4" custScaleX="138154" custScaleY="72593" custRadScaleRad="102416" custRadScaleInc="-30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F5514-A73C-4FD4-AFB1-3DCB472BF57F}" type="pres">
      <dgm:prSet presAssocID="{0E0DCF16-411D-4831-816E-9152143C7486}" presName="Name9" presStyleLbl="parChTrans1D2" presStyleIdx="3" presStyleCnt="4"/>
      <dgm:spPr/>
      <dgm:t>
        <a:bodyPr/>
        <a:lstStyle/>
        <a:p>
          <a:endParaRPr lang="es-ES"/>
        </a:p>
      </dgm:t>
    </dgm:pt>
    <dgm:pt modelId="{8DDC90D1-5F3F-4B06-AEE4-F3DFF9F81D6B}" type="pres">
      <dgm:prSet presAssocID="{0E0DCF16-411D-4831-816E-9152143C7486}" presName="connTx" presStyleLbl="parChTrans1D2" presStyleIdx="3" presStyleCnt="4"/>
      <dgm:spPr/>
      <dgm:t>
        <a:bodyPr/>
        <a:lstStyle/>
        <a:p>
          <a:endParaRPr lang="es-ES"/>
        </a:p>
      </dgm:t>
    </dgm:pt>
    <dgm:pt modelId="{4EEFBEA4-E00A-4B57-9AFB-B45981600092}" type="pres">
      <dgm:prSet presAssocID="{AB05CB87-8872-4EC2-B78A-F2E9E141B94E}" presName="node" presStyleLbl="node1" presStyleIdx="3" presStyleCnt="4" custScaleX="110623" custScaleY="72277" custRadScaleRad="124552" custRadScaleInc="14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E9BEFC-D406-4DC0-9FF1-6548C0D439B0}" type="presOf" srcId="{484C186F-A27E-4CED-AE39-7426FAA5DBC5}" destId="{A5A85F4D-579C-4E6D-B806-B44A0AE984D5}" srcOrd="0" destOrd="0" presId="urn:microsoft.com/office/officeart/2005/8/layout/radial1"/>
    <dgm:cxn modelId="{BAE58A0F-BAF4-45C2-8A0A-BA696E8840D6}" srcId="{82387A3F-F488-4EA5-89AA-F9DE4FE843C6}" destId="{71EADB35-8420-4025-922E-24598B9C30A3}" srcOrd="2" destOrd="0" parTransId="{1175D9C7-DBD4-4DA7-8770-580F60FF85EB}" sibTransId="{FF514BAE-4A92-4D6B-9A1B-FE20B7586304}"/>
    <dgm:cxn modelId="{9818E099-378E-4922-A42C-831F3E64F626}" type="presOf" srcId="{B4FEE85E-EE36-48B8-BF63-488C8DDD7265}" destId="{0724E70D-1934-4469-954C-094BCBCDF87B}" srcOrd="0" destOrd="0" presId="urn:microsoft.com/office/officeart/2005/8/layout/radial1"/>
    <dgm:cxn modelId="{14AD0560-BF05-4909-AE5A-EDBD55BC60B0}" type="presOf" srcId="{5049343E-DA5B-450B-9854-6F1A76AAFD9B}" destId="{2419AFF8-802B-446F-BE13-F7AF745C7522}" srcOrd="0" destOrd="0" presId="urn:microsoft.com/office/officeart/2005/8/layout/radial1"/>
    <dgm:cxn modelId="{A4AF0602-B702-4A79-B291-2C7ED5C8C281}" srcId="{484C186F-A27E-4CED-AE39-7426FAA5DBC5}" destId="{BF6838EB-0C40-4A38-8EB1-89991708E8E2}" srcOrd="1" destOrd="0" parTransId="{C1931361-870F-4ED3-B1BB-B33E3572D864}" sibTransId="{3A9EF235-CAF9-43B9-B594-4BBD18C30742}"/>
    <dgm:cxn modelId="{72212D62-812A-45E3-B561-E8738D0CA19D}" type="presOf" srcId="{0E0DCF16-411D-4831-816E-9152143C7486}" destId="{AEBF5514-A73C-4FD4-AFB1-3DCB472BF57F}" srcOrd="0" destOrd="0" presId="urn:microsoft.com/office/officeart/2005/8/layout/radial1"/>
    <dgm:cxn modelId="{17BFAB4B-7315-4C0C-ABAE-4B064822F19C}" srcId="{82387A3F-F488-4EA5-89AA-F9DE4FE843C6}" destId="{AB05CB87-8872-4EC2-B78A-F2E9E141B94E}" srcOrd="3" destOrd="0" parTransId="{0E0DCF16-411D-4831-816E-9152143C7486}" sibTransId="{ED935109-0512-496E-B766-796AF723AD51}"/>
    <dgm:cxn modelId="{ED0C9A7D-AA04-469A-9D17-FB9C7DC39D40}" srcId="{484C186F-A27E-4CED-AE39-7426FAA5DBC5}" destId="{82387A3F-F488-4EA5-89AA-F9DE4FE843C6}" srcOrd="0" destOrd="0" parTransId="{BA61D38E-1FB8-483E-BFA8-9B09B59E11EB}" sibTransId="{E036DAA1-F9A1-42FD-B5C1-5B0DFA44B8C9}"/>
    <dgm:cxn modelId="{5671DA07-0443-4E80-894F-8770C8B83221}" type="presOf" srcId="{71EADB35-8420-4025-922E-24598B9C30A3}" destId="{7C92A187-FBE6-427B-8234-8E86CD95CEEF}" srcOrd="0" destOrd="0" presId="urn:microsoft.com/office/officeart/2005/8/layout/radial1"/>
    <dgm:cxn modelId="{87E094DD-D56C-4E80-9F2A-0AFA75A16D4F}" type="presOf" srcId="{AB05CB87-8872-4EC2-B78A-F2E9E141B94E}" destId="{4EEFBEA4-E00A-4B57-9AFB-B45981600092}" srcOrd="0" destOrd="0" presId="urn:microsoft.com/office/officeart/2005/8/layout/radial1"/>
    <dgm:cxn modelId="{6CFB44E7-D136-4899-8F25-249BDB60ED8E}" type="presOf" srcId="{82387A3F-F488-4EA5-89AA-F9DE4FE843C6}" destId="{711D9EF4-5640-4653-9A6A-EDBC94331F7D}" srcOrd="0" destOrd="0" presId="urn:microsoft.com/office/officeart/2005/8/layout/radial1"/>
    <dgm:cxn modelId="{0BAB7F33-1E9F-44C4-9FC0-445884377A00}" type="presOf" srcId="{B4FEE85E-EE36-48B8-BF63-488C8DDD7265}" destId="{F252DB9A-AE11-423B-AFD8-B87BEE7B4321}" srcOrd="1" destOrd="0" presId="urn:microsoft.com/office/officeart/2005/8/layout/radial1"/>
    <dgm:cxn modelId="{84D7F529-BB15-4C7C-B5B4-C6007EA0C02C}" type="presOf" srcId="{1175D9C7-DBD4-4DA7-8770-580F60FF85EB}" destId="{9CE02285-FB67-47B8-9C94-C484B5CEA252}" srcOrd="1" destOrd="0" presId="urn:microsoft.com/office/officeart/2005/8/layout/radial1"/>
    <dgm:cxn modelId="{18AAF647-AA6A-4289-93BC-615B602674B6}" srcId="{82387A3F-F488-4EA5-89AA-F9DE4FE843C6}" destId="{5B9191D0-9DEE-4A22-AC9F-1B5AC3C76EC9}" srcOrd="1" destOrd="0" parTransId="{46CE8612-721A-4321-8293-D0DEDB8042B8}" sibTransId="{64813DDE-5147-44B9-9E1C-B146297842F3}"/>
    <dgm:cxn modelId="{C9727213-772A-450E-A875-5DE9A1F56C83}" type="presOf" srcId="{0E0DCF16-411D-4831-816E-9152143C7486}" destId="{8DDC90D1-5F3F-4B06-AEE4-F3DFF9F81D6B}" srcOrd="1" destOrd="0" presId="urn:microsoft.com/office/officeart/2005/8/layout/radial1"/>
    <dgm:cxn modelId="{6AB79F88-31AC-4092-B834-456836E956D6}" type="presOf" srcId="{46CE8612-721A-4321-8293-D0DEDB8042B8}" destId="{40829483-D5CC-4D06-A3ED-837875444ED7}" srcOrd="0" destOrd="0" presId="urn:microsoft.com/office/officeart/2005/8/layout/radial1"/>
    <dgm:cxn modelId="{279C2ECB-3620-4092-BEB5-AD485A62D41F}" type="presOf" srcId="{46CE8612-721A-4321-8293-D0DEDB8042B8}" destId="{4E07E9B2-F3E8-4DCD-AAD5-AD8A5287365B}" srcOrd="1" destOrd="0" presId="urn:microsoft.com/office/officeart/2005/8/layout/radial1"/>
    <dgm:cxn modelId="{1505A39A-9124-4C1A-8665-5A361D2948C6}" type="presOf" srcId="{1175D9C7-DBD4-4DA7-8770-580F60FF85EB}" destId="{46AFE9AC-71B7-42FB-AF7B-5146889EF4E1}" srcOrd="0" destOrd="0" presId="urn:microsoft.com/office/officeart/2005/8/layout/radial1"/>
    <dgm:cxn modelId="{93732FBD-992D-4B9D-A6D6-E68B4AC7E0CF}" srcId="{82387A3F-F488-4EA5-89AA-F9DE4FE843C6}" destId="{5049343E-DA5B-450B-9854-6F1A76AAFD9B}" srcOrd="0" destOrd="0" parTransId="{B4FEE85E-EE36-48B8-BF63-488C8DDD7265}" sibTransId="{0CDE4D7E-ADB3-48F0-BA91-F8B0D097591B}"/>
    <dgm:cxn modelId="{4B52D75C-EA8A-4FFD-B2A5-487E2FE743D9}" type="presOf" srcId="{5B9191D0-9DEE-4A22-AC9F-1B5AC3C76EC9}" destId="{D75771A5-B847-493C-ABC1-1DA1020BB92E}" srcOrd="0" destOrd="0" presId="urn:microsoft.com/office/officeart/2005/8/layout/radial1"/>
    <dgm:cxn modelId="{52DE1651-0334-469F-A217-0BB32FC2177C}" type="presParOf" srcId="{A5A85F4D-579C-4E6D-B806-B44A0AE984D5}" destId="{711D9EF4-5640-4653-9A6A-EDBC94331F7D}" srcOrd="0" destOrd="0" presId="urn:microsoft.com/office/officeart/2005/8/layout/radial1"/>
    <dgm:cxn modelId="{99EDC211-5EE2-4AFE-964A-001AC5A147E4}" type="presParOf" srcId="{A5A85F4D-579C-4E6D-B806-B44A0AE984D5}" destId="{0724E70D-1934-4469-954C-094BCBCDF87B}" srcOrd="1" destOrd="0" presId="urn:microsoft.com/office/officeart/2005/8/layout/radial1"/>
    <dgm:cxn modelId="{BDDC87A5-86E0-45CC-A724-3356FE027A6E}" type="presParOf" srcId="{0724E70D-1934-4469-954C-094BCBCDF87B}" destId="{F252DB9A-AE11-423B-AFD8-B87BEE7B4321}" srcOrd="0" destOrd="0" presId="urn:microsoft.com/office/officeart/2005/8/layout/radial1"/>
    <dgm:cxn modelId="{C45AB8D8-0D93-44F0-ABB3-7772E81513DE}" type="presParOf" srcId="{A5A85F4D-579C-4E6D-B806-B44A0AE984D5}" destId="{2419AFF8-802B-446F-BE13-F7AF745C7522}" srcOrd="2" destOrd="0" presId="urn:microsoft.com/office/officeart/2005/8/layout/radial1"/>
    <dgm:cxn modelId="{9FA6E4E6-DD49-427C-8423-7EFBDF13040E}" type="presParOf" srcId="{A5A85F4D-579C-4E6D-B806-B44A0AE984D5}" destId="{40829483-D5CC-4D06-A3ED-837875444ED7}" srcOrd="3" destOrd="0" presId="urn:microsoft.com/office/officeart/2005/8/layout/radial1"/>
    <dgm:cxn modelId="{6AD93E54-6D8D-4795-A1A8-3CC143EFE3C2}" type="presParOf" srcId="{40829483-D5CC-4D06-A3ED-837875444ED7}" destId="{4E07E9B2-F3E8-4DCD-AAD5-AD8A5287365B}" srcOrd="0" destOrd="0" presId="urn:microsoft.com/office/officeart/2005/8/layout/radial1"/>
    <dgm:cxn modelId="{DB555749-DFEA-4080-BA32-A9DCCA9C924E}" type="presParOf" srcId="{A5A85F4D-579C-4E6D-B806-B44A0AE984D5}" destId="{D75771A5-B847-493C-ABC1-1DA1020BB92E}" srcOrd="4" destOrd="0" presId="urn:microsoft.com/office/officeart/2005/8/layout/radial1"/>
    <dgm:cxn modelId="{0590C673-12AD-4628-B7BC-AF9E29F5D353}" type="presParOf" srcId="{A5A85F4D-579C-4E6D-B806-B44A0AE984D5}" destId="{46AFE9AC-71B7-42FB-AF7B-5146889EF4E1}" srcOrd="5" destOrd="0" presId="urn:microsoft.com/office/officeart/2005/8/layout/radial1"/>
    <dgm:cxn modelId="{321972D2-70E5-4796-80CD-E3B4D9268FA7}" type="presParOf" srcId="{46AFE9AC-71B7-42FB-AF7B-5146889EF4E1}" destId="{9CE02285-FB67-47B8-9C94-C484B5CEA252}" srcOrd="0" destOrd="0" presId="urn:microsoft.com/office/officeart/2005/8/layout/radial1"/>
    <dgm:cxn modelId="{EC054907-55C7-4651-A79A-9DB25A5C24AA}" type="presParOf" srcId="{A5A85F4D-579C-4E6D-B806-B44A0AE984D5}" destId="{7C92A187-FBE6-427B-8234-8E86CD95CEEF}" srcOrd="6" destOrd="0" presId="urn:microsoft.com/office/officeart/2005/8/layout/radial1"/>
    <dgm:cxn modelId="{A6638A2B-5955-44E8-8A44-0553B8B61E33}" type="presParOf" srcId="{A5A85F4D-579C-4E6D-B806-B44A0AE984D5}" destId="{AEBF5514-A73C-4FD4-AFB1-3DCB472BF57F}" srcOrd="7" destOrd="0" presId="urn:microsoft.com/office/officeart/2005/8/layout/radial1"/>
    <dgm:cxn modelId="{918D69BB-886C-4735-B3CA-82D2A72568B0}" type="presParOf" srcId="{AEBF5514-A73C-4FD4-AFB1-3DCB472BF57F}" destId="{8DDC90D1-5F3F-4B06-AEE4-F3DFF9F81D6B}" srcOrd="0" destOrd="0" presId="urn:microsoft.com/office/officeart/2005/8/layout/radial1"/>
    <dgm:cxn modelId="{23AA6565-73D4-4590-9515-E7CF86E6FF2D}" type="presParOf" srcId="{A5A85F4D-579C-4E6D-B806-B44A0AE984D5}" destId="{4EEFBEA4-E00A-4B57-9AFB-B4598160009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9E74C-E841-4344-AD4D-37EB3396882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E60086-0871-4728-9C63-5B09F7B050E2}">
      <dgm:prSet phldrT="[Texto]"/>
      <dgm:spPr>
        <a:solidFill>
          <a:srgbClr val="92D050"/>
        </a:solidFill>
        <a:ln>
          <a:solidFill>
            <a:srgbClr val="303C18"/>
          </a:solidFill>
        </a:ln>
      </dgm:spPr>
      <dgm:t>
        <a:bodyPr/>
        <a:lstStyle/>
        <a:p>
          <a:r>
            <a:rPr lang="es-ES" dirty="0" smtClean="0">
              <a:solidFill>
                <a:schemeClr val="accent3">
                  <a:lumMod val="50000"/>
                </a:schemeClr>
              </a:solidFill>
            </a:rPr>
            <a:t>ACTIVIDADES COMPLEMENTARIAS MULTIDEPORTIVAS </a:t>
          </a:r>
          <a:endParaRPr lang="es-ES" dirty="0">
            <a:solidFill>
              <a:schemeClr val="accent3">
                <a:lumMod val="50000"/>
              </a:schemeClr>
            </a:solidFill>
          </a:endParaRPr>
        </a:p>
      </dgm:t>
    </dgm:pt>
    <dgm:pt modelId="{B9611167-5509-433B-BCF9-77D49ECABE64}" type="parTrans" cxnId="{7BCC7F1B-5D0B-480B-92B5-56B81BA1EE6E}">
      <dgm:prSet/>
      <dgm:spPr/>
      <dgm:t>
        <a:bodyPr/>
        <a:lstStyle/>
        <a:p>
          <a:endParaRPr lang="es-ES"/>
        </a:p>
      </dgm:t>
    </dgm:pt>
    <dgm:pt modelId="{4959BB9D-9FD9-474D-8BD8-AB6069BBFC5F}" type="sibTrans" cxnId="{7BCC7F1B-5D0B-480B-92B5-56B81BA1EE6E}">
      <dgm:prSet/>
      <dgm:spPr/>
      <dgm:t>
        <a:bodyPr/>
        <a:lstStyle/>
        <a:p>
          <a:endParaRPr lang="es-ES"/>
        </a:p>
      </dgm:t>
    </dgm:pt>
    <dgm:pt modelId="{DA99C876-14EB-4C8C-97CE-4BB49506D7FD}">
      <dgm:prSet phldrT="[Texto]"/>
      <dgm:spPr/>
      <dgm:t>
        <a:bodyPr/>
        <a:lstStyle/>
        <a:p>
          <a:r>
            <a:rPr lang="es-ES" dirty="0" smtClean="0"/>
            <a:t>3º ESO INSTALACIONES DEPORTIVAS U.A.H.</a:t>
          </a:r>
          <a:endParaRPr lang="es-ES" dirty="0"/>
        </a:p>
      </dgm:t>
    </dgm:pt>
    <dgm:pt modelId="{6197610A-655E-4265-8381-5FAEE6D5C1DB}" type="parTrans" cxnId="{8AC2B53A-8BA5-4D13-A845-DE592A72C878}">
      <dgm:prSet/>
      <dgm:spPr/>
      <dgm:t>
        <a:bodyPr/>
        <a:lstStyle/>
        <a:p>
          <a:endParaRPr lang="es-ES"/>
        </a:p>
      </dgm:t>
    </dgm:pt>
    <dgm:pt modelId="{F55CE720-F2AA-408B-AF6A-B1A02D9BB2D7}" type="sibTrans" cxnId="{8AC2B53A-8BA5-4D13-A845-DE592A72C878}">
      <dgm:prSet/>
      <dgm:spPr/>
      <dgm:t>
        <a:bodyPr/>
        <a:lstStyle/>
        <a:p>
          <a:endParaRPr lang="es-ES"/>
        </a:p>
      </dgm:t>
    </dgm:pt>
    <dgm:pt modelId="{DA6D0EF2-D6EF-4F57-B850-1E081CC0B464}">
      <dgm:prSet phldrT="[Texto]"/>
      <dgm:spPr/>
      <dgm:t>
        <a:bodyPr/>
        <a:lstStyle/>
        <a:p>
          <a:r>
            <a:rPr lang="es-ES" dirty="0" smtClean="0"/>
            <a:t>1º A 4º ESO COMPETICIONES MULTIDEPORTIVAS INTERCENTROS</a:t>
          </a:r>
          <a:endParaRPr lang="es-ES" dirty="0"/>
        </a:p>
      </dgm:t>
    </dgm:pt>
    <dgm:pt modelId="{C9C0FF3B-EBCB-4673-9F00-D6071AF55B3C}" type="parTrans" cxnId="{99D9DE31-A364-4F73-89CB-D49C51E2CB36}">
      <dgm:prSet/>
      <dgm:spPr/>
      <dgm:t>
        <a:bodyPr/>
        <a:lstStyle/>
        <a:p>
          <a:endParaRPr lang="es-ES"/>
        </a:p>
      </dgm:t>
    </dgm:pt>
    <dgm:pt modelId="{A73F289C-2E9A-44F2-BFDF-A90F4A74ACBC}" type="sibTrans" cxnId="{99D9DE31-A364-4F73-89CB-D49C51E2CB36}">
      <dgm:prSet/>
      <dgm:spPr/>
      <dgm:t>
        <a:bodyPr/>
        <a:lstStyle/>
        <a:p>
          <a:endParaRPr lang="es-ES"/>
        </a:p>
      </dgm:t>
    </dgm:pt>
    <dgm:pt modelId="{A103E0E5-5089-4240-AAA7-6E752654C129}" type="pres">
      <dgm:prSet presAssocID="{4259E74C-E841-4344-AD4D-37EB339688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D8F89D-0AE6-4F67-B944-5EFEBD48988F}" type="pres">
      <dgm:prSet presAssocID="{40E60086-0871-4728-9C63-5B09F7B050E2}" presName="root" presStyleCnt="0"/>
      <dgm:spPr/>
    </dgm:pt>
    <dgm:pt modelId="{6D8D5636-E186-4587-89BC-27BFA99CFBDE}" type="pres">
      <dgm:prSet presAssocID="{40E60086-0871-4728-9C63-5B09F7B050E2}" presName="rootComposite" presStyleCnt="0"/>
      <dgm:spPr/>
    </dgm:pt>
    <dgm:pt modelId="{33E26166-6602-48BF-9B7A-BFFCAB4ED358}" type="pres">
      <dgm:prSet presAssocID="{40E60086-0871-4728-9C63-5B09F7B050E2}" presName="rootText" presStyleLbl="node1" presStyleIdx="0" presStyleCnt="1" custScaleX="162710" custScaleY="44115" custLinFactNeighborX="-269" custLinFactNeighborY="12845"/>
      <dgm:spPr/>
      <dgm:t>
        <a:bodyPr/>
        <a:lstStyle/>
        <a:p>
          <a:endParaRPr lang="es-ES"/>
        </a:p>
      </dgm:t>
    </dgm:pt>
    <dgm:pt modelId="{809DFDE5-7CC0-4C09-8595-8C89E20049E2}" type="pres">
      <dgm:prSet presAssocID="{40E60086-0871-4728-9C63-5B09F7B050E2}" presName="rootConnector" presStyleLbl="node1" presStyleIdx="0" presStyleCnt="1"/>
      <dgm:spPr/>
      <dgm:t>
        <a:bodyPr/>
        <a:lstStyle/>
        <a:p>
          <a:endParaRPr lang="es-ES"/>
        </a:p>
      </dgm:t>
    </dgm:pt>
    <dgm:pt modelId="{053E15BE-3C58-434C-B8BF-089BFA6521CE}" type="pres">
      <dgm:prSet presAssocID="{40E60086-0871-4728-9C63-5B09F7B050E2}" presName="childShape" presStyleCnt="0"/>
      <dgm:spPr/>
    </dgm:pt>
    <dgm:pt modelId="{FE9722EE-F93C-4382-8286-1C7B78B43DFF}" type="pres">
      <dgm:prSet presAssocID="{6197610A-655E-4265-8381-5FAEE6D5C1DB}" presName="Name13" presStyleLbl="parChTrans1D2" presStyleIdx="0" presStyleCnt="2"/>
      <dgm:spPr/>
      <dgm:t>
        <a:bodyPr/>
        <a:lstStyle/>
        <a:p>
          <a:endParaRPr lang="es-ES"/>
        </a:p>
      </dgm:t>
    </dgm:pt>
    <dgm:pt modelId="{CF4D8CCF-F70C-4D6B-AC43-BCA0B4500355}" type="pres">
      <dgm:prSet presAssocID="{DA99C876-14EB-4C8C-97CE-4BB49506D7FD}" presName="childText" presStyleLbl="bgAcc1" presStyleIdx="0" presStyleCnt="2" custScaleX="72436" custScaleY="94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3DAEC-658A-4C8F-B7E1-1D7BF5896A2F}" type="pres">
      <dgm:prSet presAssocID="{C9C0FF3B-EBCB-4673-9F00-D6071AF55B3C}" presName="Name13" presStyleLbl="parChTrans1D2" presStyleIdx="1" presStyleCnt="2"/>
      <dgm:spPr/>
      <dgm:t>
        <a:bodyPr/>
        <a:lstStyle/>
        <a:p>
          <a:endParaRPr lang="es-ES"/>
        </a:p>
      </dgm:t>
    </dgm:pt>
    <dgm:pt modelId="{F9FFAD9D-B401-423E-8E02-E84242B1DFBC}" type="pres">
      <dgm:prSet presAssocID="{DA6D0EF2-D6EF-4F57-B850-1E081CC0B464}" presName="childText" presStyleLbl="bgAcc1" presStyleIdx="1" presStyleCnt="2" custScaleX="68639" custScaleY="74626" custLinFactNeighborX="1961" custLinFactNeighborY="-154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F0F8CB-D8DD-40B5-AD35-5B09A396968B}" type="presOf" srcId="{DA99C876-14EB-4C8C-97CE-4BB49506D7FD}" destId="{CF4D8CCF-F70C-4D6B-AC43-BCA0B4500355}" srcOrd="0" destOrd="0" presId="urn:microsoft.com/office/officeart/2005/8/layout/hierarchy3"/>
    <dgm:cxn modelId="{8AC2B53A-8BA5-4D13-A845-DE592A72C878}" srcId="{40E60086-0871-4728-9C63-5B09F7B050E2}" destId="{DA99C876-14EB-4C8C-97CE-4BB49506D7FD}" srcOrd="0" destOrd="0" parTransId="{6197610A-655E-4265-8381-5FAEE6D5C1DB}" sibTransId="{F55CE720-F2AA-408B-AF6A-B1A02D9BB2D7}"/>
    <dgm:cxn modelId="{9792BE9E-3F79-41D1-831F-EE99A0DD3537}" type="presOf" srcId="{4259E74C-E841-4344-AD4D-37EB33968822}" destId="{A103E0E5-5089-4240-AAA7-6E752654C129}" srcOrd="0" destOrd="0" presId="urn:microsoft.com/office/officeart/2005/8/layout/hierarchy3"/>
    <dgm:cxn modelId="{74FCEBB7-6011-4729-AA1D-CFED7470F935}" type="presOf" srcId="{C9C0FF3B-EBCB-4673-9F00-D6071AF55B3C}" destId="{AD03DAEC-658A-4C8F-B7E1-1D7BF5896A2F}" srcOrd="0" destOrd="0" presId="urn:microsoft.com/office/officeart/2005/8/layout/hierarchy3"/>
    <dgm:cxn modelId="{3E25E43B-2B05-4027-8FA5-9D548CBFF0B6}" type="presOf" srcId="{40E60086-0871-4728-9C63-5B09F7B050E2}" destId="{809DFDE5-7CC0-4C09-8595-8C89E20049E2}" srcOrd="1" destOrd="0" presId="urn:microsoft.com/office/officeart/2005/8/layout/hierarchy3"/>
    <dgm:cxn modelId="{99D9DE31-A364-4F73-89CB-D49C51E2CB36}" srcId="{40E60086-0871-4728-9C63-5B09F7B050E2}" destId="{DA6D0EF2-D6EF-4F57-B850-1E081CC0B464}" srcOrd="1" destOrd="0" parTransId="{C9C0FF3B-EBCB-4673-9F00-D6071AF55B3C}" sibTransId="{A73F289C-2E9A-44F2-BFDF-A90F4A74ACBC}"/>
    <dgm:cxn modelId="{5F0DA5DA-716C-4F1D-A394-0A7FACAD4F81}" type="presOf" srcId="{6197610A-655E-4265-8381-5FAEE6D5C1DB}" destId="{FE9722EE-F93C-4382-8286-1C7B78B43DFF}" srcOrd="0" destOrd="0" presId="urn:microsoft.com/office/officeart/2005/8/layout/hierarchy3"/>
    <dgm:cxn modelId="{0AEDD748-3D10-4D84-8A2D-79C4FACB42E0}" type="presOf" srcId="{40E60086-0871-4728-9C63-5B09F7B050E2}" destId="{33E26166-6602-48BF-9B7A-BFFCAB4ED358}" srcOrd="0" destOrd="0" presId="urn:microsoft.com/office/officeart/2005/8/layout/hierarchy3"/>
    <dgm:cxn modelId="{FF79B9A2-52E1-4F86-9140-8AB390058EF7}" type="presOf" srcId="{DA6D0EF2-D6EF-4F57-B850-1E081CC0B464}" destId="{F9FFAD9D-B401-423E-8E02-E84242B1DFBC}" srcOrd="0" destOrd="0" presId="urn:microsoft.com/office/officeart/2005/8/layout/hierarchy3"/>
    <dgm:cxn modelId="{7BCC7F1B-5D0B-480B-92B5-56B81BA1EE6E}" srcId="{4259E74C-E841-4344-AD4D-37EB33968822}" destId="{40E60086-0871-4728-9C63-5B09F7B050E2}" srcOrd="0" destOrd="0" parTransId="{B9611167-5509-433B-BCF9-77D49ECABE64}" sibTransId="{4959BB9D-9FD9-474D-8BD8-AB6069BBFC5F}"/>
    <dgm:cxn modelId="{6FCB3AEC-1C6E-4FCB-B01B-3BBFC8F97EFB}" type="presParOf" srcId="{A103E0E5-5089-4240-AAA7-6E752654C129}" destId="{D9D8F89D-0AE6-4F67-B944-5EFEBD48988F}" srcOrd="0" destOrd="0" presId="urn:microsoft.com/office/officeart/2005/8/layout/hierarchy3"/>
    <dgm:cxn modelId="{6B7911FC-0860-4DF5-9E9D-FB6402BE1D4B}" type="presParOf" srcId="{D9D8F89D-0AE6-4F67-B944-5EFEBD48988F}" destId="{6D8D5636-E186-4587-89BC-27BFA99CFBDE}" srcOrd="0" destOrd="0" presId="urn:microsoft.com/office/officeart/2005/8/layout/hierarchy3"/>
    <dgm:cxn modelId="{89568464-C240-45B4-A328-04F26653AC11}" type="presParOf" srcId="{6D8D5636-E186-4587-89BC-27BFA99CFBDE}" destId="{33E26166-6602-48BF-9B7A-BFFCAB4ED358}" srcOrd="0" destOrd="0" presId="urn:microsoft.com/office/officeart/2005/8/layout/hierarchy3"/>
    <dgm:cxn modelId="{C9123D1E-0D76-424F-81D5-65A1E6FE1DCB}" type="presParOf" srcId="{6D8D5636-E186-4587-89BC-27BFA99CFBDE}" destId="{809DFDE5-7CC0-4C09-8595-8C89E20049E2}" srcOrd="1" destOrd="0" presId="urn:microsoft.com/office/officeart/2005/8/layout/hierarchy3"/>
    <dgm:cxn modelId="{442375BC-261F-46D0-B1C8-B4C5D41E6E01}" type="presParOf" srcId="{D9D8F89D-0AE6-4F67-B944-5EFEBD48988F}" destId="{053E15BE-3C58-434C-B8BF-089BFA6521CE}" srcOrd="1" destOrd="0" presId="urn:microsoft.com/office/officeart/2005/8/layout/hierarchy3"/>
    <dgm:cxn modelId="{BD22D78A-E7E7-41BC-8462-B548711C7322}" type="presParOf" srcId="{053E15BE-3C58-434C-B8BF-089BFA6521CE}" destId="{FE9722EE-F93C-4382-8286-1C7B78B43DFF}" srcOrd="0" destOrd="0" presId="urn:microsoft.com/office/officeart/2005/8/layout/hierarchy3"/>
    <dgm:cxn modelId="{3D7C0CBF-C79D-47F8-9EE2-B2B38D1D83AB}" type="presParOf" srcId="{053E15BE-3C58-434C-B8BF-089BFA6521CE}" destId="{CF4D8CCF-F70C-4D6B-AC43-BCA0B4500355}" srcOrd="1" destOrd="0" presId="urn:microsoft.com/office/officeart/2005/8/layout/hierarchy3"/>
    <dgm:cxn modelId="{14E86403-5589-4B8B-856B-39CAA95EFFA2}" type="presParOf" srcId="{053E15BE-3C58-434C-B8BF-089BFA6521CE}" destId="{AD03DAEC-658A-4C8F-B7E1-1D7BF5896A2F}" srcOrd="2" destOrd="0" presId="urn:microsoft.com/office/officeart/2005/8/layout/hierarchy3"/>
    <dgm:cxn modelId="{D1E6797F-833C-4FA2-BB1F-AAA5AF0E99D1}" type="presParOf" srcId="{053E15BE-3C58-434C-B8BF-089BFA6521CE}" destId="{F9FFAD9D-B401-423E-8E02-E84242B1DFB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24E417-59E7-446F-93E2-E8A9FEC07CD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FDE851-4770-417C-927D-D47E65E3998E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ACTIVIDADES EXTRACURRICULARES </a:t>
          </a:r>
        </a:p>
        <a:p>
          <a:r>
            <a:rPr lang="es-ES" b="1" dirty="0" smtClean="0">
              <a:solidFill>
                <a:schemeClr val="tx1"/>
              </a:solidFill>
            </a:rPr>
            <a:t>EN HORARIO ESCOLAR</a:t>
          </a:r>
          <a:endParaRPr lang="es-ES" b="1" dirty="0">
            <a:solidFill>
              <a:schemeClr val="tx1"/>
            </a:solidFill>
          </a:endParaRPr>
        </a:p>
      </dgm:t>
    </dgm:pt>
    <dgm:pt modelId="{2A4B7993-99B7-47FE-BE7B-BBDDE7B68F48}" type="parTrans" cxnId="{B0A3857A-B515-4373-8D5D-BC49E1351045}">
      <dgm:prSet/>
      <dgm:spPr/>
      <dgm:t>
        <a:bodyPr/>
        <a:lstStyle/>
        <a:p>
          <a:endParaRPr lang="es-ES"/>
        </a:p>
      </dgm:t>
    </dgm:pt>
    <dgm:pt modelId="{2C35F16D-1FA3-4EE1-B4B0-4F798FD7B65E}" type="sibTrans" cxnId="{B0A3857A-B515-4373-8D5D-BC49E1351045}">
      <dgm:prSet/>
      <dgm:spPr/>
      <dgm:t>
        <a:bodyPr/>
        <a:lstStyle/>
        <a:p>
          <a:endParaRPr lang="es-ES"/>
        </a:p>
      </dgm:t>
    </dgm:pt>
    <dgm:pt modelId="{3EEA0006-845E-47C9-8F36-D2867BB9C748}">
      <dgm:prSet phldrT="[Texto]"/>
      <dgm:spPr/>
      <dgm:t>
        <a:bodyPr/>
        <a:lstStyle/>
        <a:p>
          <a:r>
            <a:rPr lang="es-ES" b="1" dirty="0" smtClean="0"/>
            <a:t>TODOS CURSOS</a:t>
          </a:r>
        </a:p>
        <a:p>
          <a:r>
            <a:rPr lang="es-ES" b="1" dirty="0" smtClean="0">
              <a:solidFill>
                <a:schemeClr val="accent6">
                  <a:lumMod val="50000"/>
                </a:schemeClr>
              </a:solidFill>
            </a:rPr>
            <a:t>RECREOS ACTIVOS:</a:t>
          </a:r>
        </a:p>
        <a:p>
          <a:r>
            <a:rPr lang="es-ES" b="1" dirty="0" smtClean="0">
              <a:solidFill>
                <a:schemeClr val="accent6">
                  <a:lumMod val="50000"/>
                </a:schemeClr>
              </a:solidFill>
            </a:rPr>
            <a:t> LIGAS INTERNAS </a:t>
          </a:r>
          <a:endParaRPr lang="es-ES" b="1" dirty="0">
            <a:solidFill>
              <a:schemeClr val="accent6">
                <a:lumMod val="50000"/>
              </a:schemeClr>
            </a:solidFill>
          </a:endParaRPr>
        </a:p>
      </dgm:t>
    </dgm:pt>
    <dgm:pt modelId="{73D0FF8C-EAD7-40DA-A088-3009797DE2EF}" type="parTrans" cxnId="{830363D9-8180-4036-A156-C8247613E5CE}">
      <dgm:prSet/>
      <dgm:spPr/>
      <dgm:t>
        <a:bodyPr/>
        <a:lstStyle/>
        <a:p>
          <a:endParaRPr lang="es-ES"/>
        </a:p>
      </dgm:t>
    </dgm:pt>
    <dgm:pt modelId="{2BFD53D7-9217-4D5D-BF89-10D47C327F07}" type="sibTrans" cxnId="{830363D9-8180-4036-A156-C8247613E5CE}">
      <dgm:prSet/>
      <dgm:spPr/>
      <dgm:t>
        <a:bodyPr/>
        <a:lstStyle/>
        <a:p>
          <a:endParaRPr lang="es-ES"/>
        </a:p>
      </dgm:t>
    </dgm:pt>
    <dgm:pt modelId="{52BBB0C4-A327-4455-A89B-FDA39969E76D}">
      <dgm:prSet phldrT="[Texto]" custT="1"/>
      <dgm:spPr/>
      <dgm:t>
        <a:bodyPr/>
        <a:lstStyle/>
        <a:p>
          <a:r>
            <a:rPr lang="es-ES" sz="2000" b="1" dirty="0" smtClean="0"/>
            <a:t>1º Y 2º ESO</a:t>
          </a:r>
        </a:p>
        <a:p>
          <a:r>
            <a:rPr lang="es-ES" b="1" dirty="0" smtClean="0">
              <a:solidFill>
                <a:schemeClr val="accent6">
                  <a:lumMod val="50000"/>
                </a:schemeClr>
              </a:solidFill>
            </a:rPr>
            <a:t>CARRERA SOLIDARIA – COLABORANDO CON SAVE THE CHILDREN</a:t>
          </a:r>
          <a:endParaRPr lang="es-ES" b="1" dirty="0">
            <a:solidFill>
              <a:schemeClr val="accent6">
                <a:lumMod val="50000"/>
              </a:schemeClr>
            </a:solidFill>
          </a:endParaRPr>
        </a:p>
      </dgm:t>
    </dgm:pt>
    <dgm:pt modelId="{302C4E93-6F13-4697-9D1F-4DEF0A6E603A}" type="parTrans" cxnId="{90795B80-B0BF-42CA-9A11-E8BFACE7CB71}">
      <dgm:prSet/>
      <dgm:spPr/>
      <dgm:t>
        <a:bodyPr/>
        <a:lstStyle/>
        <a:p>
          <a:endParaRPr lang="es-ES"/>
        </a:p>
      </dgm:t>
    </dgm:pt>
    <dgm:pt modelId="{AF860959-D4A9-4FF1-9E30-1CECD8062FAA}" type="sibTrans" cxnId="{90795B80-B0BF-42CA-9A11-E8BFACE7CB71}">
      <dgm:prSet/>
      <dgm:spPr/>
      <dgm:t>
        <a:bodyPr/>
        <a:lstStyle/>
        <a:p>
          <a:endParaRPr lang="es-ES"/>
        </a:p>
      </dgm:t>
    </dgm:pt>
    <dgm:pt modelId="{2CB85DDB-4A0B-4FB0-A97F-5AD2B288E1A2}" type="pres">
      <dgm:prSet presAssocID="{A824E417-59E7-446F-93E2-E8A9FEC07C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B5D666-8EF4-49BD-9244-B061ABBE151F}" type="pres">
      <dgm:prSet presAssocID="{7DFDE851-4770-417C-927D-D47E65E3998E}" presName="root" presStyleCnt="0"/>
      <dgm:spPr/>
    </dgm:pt>
    <dgm:pt modelId="{BA403366-DC0F-4831-AA2F-86BFDE363C11}" type="pres">
      <dgm:prSet presAssocID="{7DFDE851-4770-417C-927D-D47E65E3998E}" presName="rootComposite" presStyleCnt="0"/>
      <dgm:spPr/>
    </dgm:pt>
    <dgm:pt modelId="{75F7504B-D40A-4F3A-B201-78B43C9106D8}" type="pres">
      <dgm:prSet presAssocID="{7DFDE851-4770-417C-927D-D47E65E3998E}" presName="rootText" presStyleLbl="node1" presStyleIdx="0" presStyleCnt="1" custAng="10800000" custFlipVert="1" custScaleX="126451" custScaleY="34170" custLinFactNeighborX="459" custLinFactNeighborY="9750"/>
      <dgm:spPr/>
      <dgm:t>
        <a:bodyPr/>
        <a:lstStyle/>
        <a:p>
          <a:endParaRPr lang="es-ES"/>
        </a:p>
      </dgm:t>
    </dgm:pt>
    <dgm:pt modelId="{B8ADF879-14EF-4F11-AFAD-509D8B3BA03C}" type="pres">
      <dgm:prSet presAssocID="{7DFDE851-4770-417C-927D-D47E65E3998E}" presName="rootConnector" presStyleLbl="node1" presStyleIdx="0" presStyleCnt="1"/>
      <dgm:spPr/>
      <dgm:t>
        <a:bodyPr/>
        <a:lstStyle/>
        <a:p>
          <a:endParaRPr lang="es-ES"/>
        </a:p>
      </dgm:t>
    </dgm:pt>
    <dgm:pt modelId="{6C72E898-BA59-4C53-BF82-686818F01242}" type="pres">
      <dgm:prSet presAssocID="{7DFDE851-4770-417C-927D-D47E65E3998E}" presName="childShape" presStyleCnt="0"/>
      <dgm:spPr/>
    </dgm:pt>
    <dgm:pt modelId="{6305B13C-AB9A-47CD-8F3A-07A0E06C549C}" type="pres">
      <dgm:prSet presAssocID="{73D0FF8C-EAD7-40DA-A088-3009797DE2EF}" presName="Name13" presStyleLbl="parChTrans1D2" presStyleIdx="0" presStyleCnt="2"/>
      <dgm:spPr/>
      <dgm:t>
        <a:bodyPr/>
        <a:lstStyle/>
        <a:p>
          <a:endParaRPr lang="es-ES"/>
        </a:p>
      </dgm:t>
    </dgm:pt>
    <dgm:pt modelId="{39A05CB9-837D-40C5-B6A2-AAD64364A410}" type="pres">
      <dgm:prSet presAssocID="{3EEA0006-845E-47C9-8F36-D2867BB9C748}" presName="childText" presStyleLbl="bgAcc1" presStyleIdx="0" presStyleCnt="2" custScaleX="42356" custScaleY="48749" custLinFactNeighborX="6195" custLinFactNeighborY="-68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149B2-39D3-45F5-81A1-CF934A46B399}" type="pres">
      <dgm:prSet presAssocID="{302C4E93-6F13-4697-9D1F-4DEF0A6E603A}" presName="Name13" presStyleLbl="parChTrans1D2" presStyleIdx="1" presStyleCnt="2"/>
      <dgm:spPr/>
      <dgm:t>
        <a:bodyPr/>
        <a:lstStyle/>
        <a:p>
          <a:endParaRPr lang="es-ES"/>
        </a:p>
      </dgm:t>
    </dgm:pt>
    <dgm:pt modelId="{F726A288-D108-4A09-9CAA-76D9A9100648}" type="pres">
      <dgm:prSet presAssocID="{52BBB0C4-A327-4455-A89B-FDA39969E76D}" presName="childText" presStyleLbl="bgAcc1" presStyleIdx="1" presStyleCnt="2" custScaleX="50876" custScaleY="61401" custLinFactNeighborX="52523" custLinFactNeighborY="-56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A3857A-B515-4373-8D5D-BC49E1351045}" srcId="{A824E417-59E7-446F-93E2-E8A9FEC07CDB}" destId="{7DFDE851-4770-417C-927D-D47E65E3998E}" srcOrd="0" destOrd="0" parTransId="{2A4B7993-99B7-47FE-BE7B-BBDDE7B68F48}" sibTransId="{2C35F16D-1FA3-4EE1-B4B0-4F798FD7B65E}"/>
    <dgm:cxn modelId="{3CAEC4B7-D524-4AC8-A8DF-5428EBAE5D49}" type="presOf" srcId="{7DFDE851-4770-417C-927D-D47E65E3998E}" destId="{75F7504B-D40A-4F3A-B201-78B43C9106D8}" srcOrd="0" destOrd="0" presId="urn:microsoft.com/office/officeart/2005/8/layout/hierarchy3"/>
    <dgm:cxn modelId="{CFC6E611-686D-40E9-956D-F147451AD9F9}" type="presOf" srcId="{52BBB0C4-A327-4455-A89B-FDA39969E76D}" destId="{F726A288-D108-4A09-9CAA-76D9A9100648}" srcOrd="0" destOrd="0" presId="urn:microsoft.com/office/officeart/2005/8/layout/hierarchy3"/>
    <dgm:cxn modelId="{830363D9-8180-4036-A156-C8247613E5CE}" srcId="{7DFDE851-4770-417C-927D-D47E65E3998E}" destId="{3EEA0006-845E-47C9-8F36-D2867BB9C748}" srcOrd="0" destOrd="0" parTransId="{73D0FF8C-EAD7-40DA-A088-3009797DE2EF}" sibTransId="{2BFD53D7-9217-4D5D-BF89-10D47C327F07}"/>
    <dgm:cxn modelId="{595EDC97-0804-4E99-8C7D-A6AC0CC4F168}" type="presOf" srcId="{A824E417-59E7-446F-93E2-E8A9FEC07CDB}" destId="{2CB85DDB-4A0B-4FB0-A97F-5AD2B288E1A2}" srcOrd="0" destOrd="0" presId="urn:microsoft.com/office/officeart/2005/8/layout/hierarchy3"/>
    <dgm:cxn modelId="{904F782E-F65B-4F2D-8D7A-8E393E132C1A}" type="presOf" srcId="{73D0FF8C-EAD7-40DA-A088-3009797DE2EF}" destId="{6305B13C-AB9A-47CD-8F3A-07A0E06C549C}" srcOrd="0" destOrd="0" presId="urn:microsoft.com/office/officeart/2005/8/layout/hierarchy3"/>
    <dgm:cxn modelId="{654AABB7-7982-469C-9AEE-F96495F5E912}" type="presOf" srcId="{7DFDE851-4770-417C-927D-D47E65E3998E}" destId="{B8ADF879-14EF-4F11-AFAD-509D8B3BA03C}" srcOrd="1" destOrd="0" presId="urn:microsoft.com/office/officeart/2005/8/layout/hierarchy3"/>
    <dgm:cxn modelId="{8A025446-0363-4F96-8CF1-BA194A29F1B0}" type="presOf" srcId="{302C4E93-6F13-4697-9D1F-4DEF0A6E603A}" destId="{0A1149B2-39D3-45F5-81A1-CF934A46B399}" srcOrd="0" destOrd="0" presId="urn:microsoft.com/office/officeart/2005/8/layout/hierarchy3"/>
    <dgm:cxn modelId="{90795B80-B0BF-42CA-9A11-E8BFACE7CB71}" srcId="{7DFDE851-4770-417C-927D-D47E65E3998E}" destId="{52BBB0C4-A327-4455-A89B-FDA39969E76D}" srcOrd="1" destOrd="0" parTransId="{302C4E93-6F13-4697-9D1F-4DEF0A6E603A}" sibTransId="{AF860959-D4A9-4FF1-9E30-1CECD8062FAA}"/>
    <dgm:cxn modelId="{6E07E31F-C072-42B4-BA66-0D07AC100B28}" type="presOf" srcId="{3EEA0006-845E-47C9-8F36-D2867BB9C748}" destId="{39A05CB9-837D-40C5-B6A2-AAD64364A410}" srcOrd="0" destOrd="0" presId="urn:microsoft.com/office/officeart/2005/8/layout/hierarchy3"/>
    <dgm:cxn modelId="{E561C5F1-5728-4004-8DCC-0692DD1F032A}" type="presParOf" srcId="{2CB85DDB-4A0B-4FB0-A97F-5AD2B288E1A2}" destId="{DFB5D666-8EF4-49BD-9244-B061ABBE151F}" srcOrd="0" destOrd="0" presId="urn:microsoft.com/office/officeart/2005/8/layout/hierarchy3"/>
    <dgm:cxn modelId="{1A07C77E-73C0-4BCF-9601-3E5ABC59F90E}" type="presParOf" srcId="{DFB5D666-8EF4-49BD-9244-B061ABBE151F}" destId="{BA403366-DC0F-4831-AA2F-86BFDE363C11}" srcOrd="0" destOrd="0" presId="urn:microsoft.com/office/officeart/2005/8/layout/hierarchy3"/>
    <dgm:cxn modelId="{E17C57C5-38D3-4039-9456-EFF82B39F955}" type="presParOf" srcId="{BA403366-DC0F-4831-AA2F-86BFDE363C11}" destId="{75F7504B-D40A-4F3A-B201-78B43C9106D8}" srcOrd="0" destOrd="0" presId="urn:microsoft.com/office/officeart/2005/8/layout/hierarchy3"/>
    <dgm:cxn modelId="{53197A93-F559-4081-8F88-C5530ADF6240}" type="presParOf" srcId="{BA403366-DC0F-4831-AA2F-86BFDE363C11}" destId="{B8ADF879-14EF-4F11-AFAD-509D8B3BA03C}" srcOrd="1" destOrd="0" presId="urn:microsoft.com/office/officeart/2005/8/layout/hierarchy3"/>
    <dgm:cxn modelId="{1B49BD49-BD33-48C5-B925-7157569C3C2A}" type="presParOf" srcId="{DFB5D666-8EF4-49BD-9244-B061ABBE151F}" destId="{6C72E898-BA59-4C53-BF82-686818F01242}" srcOrd="1" destOrd="0" presId="urn:microsoft.com/office/officeart/2005/8/layout/hierarchy3"/>
    <dgm:cxn modelId="{BE3CD66C-7898-4D37-8A48-8C29FDB92770}" type="presParOf" srcId="{6C72E898-BA59-4C53-BF82-686818F01242}" destId="{6305B13C-AB9A-47CD-8F3A-07A0E06C549C}" srcOrd="0" destOrd="0" presId="urn:microsoft.com/office/officeart/2005/8/layout/hierarchy3"/>
    <dgm:cxn modelId="{41CFC8AD-4FB4-4F72-86BD-89EFB19AEF55}" type="presParOf" srcId="{6C72E898-BA59-4C53-BF82-686818F01242}" destId="{39A05CB9-837D-40C5-B6A2-AAD64364A410}" srcOrd="1" destOrd="0" presId="urn:microsoft.com/office/officeart/2005/8/layout/hierarchy3"/>
    <dgm:cxn modelId="{8DA1E671-1E6D-4B1B-B32B-18D8BC4D7D15}" type="presParOf" srcId="{6C72E898-BA59-4C53-BF82-686818F01242}" destId="{0A1149B2-39D3-45F5-81A1-CF934A46B399}" srcOrd="2" destOrd="0" presId="urn:microsoft.com/office/officeart/2005/8/layout/hierarchy3"/>
    <dgm:cxn modelId="{A49FF2A0-F6F6-4958-BE4A-01E06F852E04}" type="presParOf" srcId="{6C72E898-BA59-4C53-BF82-686818F01242}" destId="{F726A288-D108-4A09-9CAA-76D9A910064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67B47-54C9-4CEB-9B78-BD37459FA39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4BAE4A-86A0-4503-89F7-378390097759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PATINAJE</a:t>
          </a:r>
        </a:p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PISTAS EXTERIORES IES</a:t>
          </a:r>
        </a:p>
        <a:p>
          <a:endParaRPr lang="es-ES" sz="900" b="1" dirty="0">
            <a:solidFill>
              <a:schemeClr val="accent4">
                <a:lumMod val="50000"/>
              </a:schemeClr>
            </a:solidFill>
          </a:endParaRPr>
        </a:p>
      </dgm:t>
    </dgm:pt>
    <dgm:pt modelId="{FBA278F3-C64C-4852-A8E0-5F131552A30A}" type="parTrans" cxnId="{322703DA-ACDC-43BF-9301-7554C87C19C4}">
      <dgm:prSet/>
      <dgm:spPr/>
      <dgm:t>
        <a:bodyPr/>
        <a:lstStyle/>
        <a:p>
          <a:endParaRPr lang="es-ES"/>
        </a:p>
      </dgm:t>
    </dgm:pt>
    <dgm:pt modelId="{4E30C301-030B-4D15-A82F-E4C62B8F2443}" type="sibTrans" cxnId="{322703DA-ACDC-43BF-9301-7554C87C19C4}">
      <dgm:prSet/>
      <dgm:spPr/>
      <dgm:t>
        <a:bodyPr/>
        <a:lstStyle/>
        <a:p>
          <a:endParaRPr lang="es-ES"/>
        </a:p>
      </dgm:t>
    </dgm:pt>
    <dgm:pt modelId="{F9493E9E-80FD-4D47-AA30-5B9033AB269E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LUNES 16.00 H. – 17.00 H.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39D6F940-BE01-416B-A4BF-0E4FE5DAB4DF}" type="parTrans" cxnId="{C6E0B5A2-D4E8-4E93-A5B3-7FDA16E8C590}">
      <dgm:prSet/>
      <dgm:spPr/>
      <dgm:t>
        <a:bodyPr/>
        <a:lstStyle/>
        <a:p>
          <a:endParaRPr lang="es-ES"/>
        </a:p>
      </dgm:t>
    </dgm:pt>
    <dgm:pt modelId="{BECA147D-3E71-4D52-AD38-7EE3297DB729}" type="sibTrans" cxnId="{C6E0B5A2-D4E8-4E93-A5B3-7FDA16E8C590}">
      <dgm:prSet/>
      <dgm:spPr/>
      <dgm:t>
        <a:bodyPr/>
        <a:lstStyle/>
        <a:p>
          <a:endParaRPr lang="es-ES"/>
        </a:p>
      </dgm:t>
    </dgm:pt>
    <dgm:pt modelId="{F357151F-00F0-48BE-B4EA-45E4D4F54114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ATLETISMO</a:t>
          </a:r>
        </a:p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PISTAS DE ATLETISMO  FUENTE DE LA NIÑA</a:t>
          </a:r>
        </a:p>
        <a:p>
          <a:endParaRPr lang="es-ES" sz="900" b="1" dirty="0">
            <a:solidFill>
              <a:schemeClr val="accent4">
                <a:lumMod val="50000"/>
              </a:schemeClr>
            </a:solidFill>
          </a:endParaRPr>
        </a:p>
      </dgm:t>
    </dgm:pt>
    <dgm:pt modelId="{434C70CF-BF42-4010-ADB0-711E1DFE7383}" type="parTrans" cxnId="{348123A6-7615-4AC9-ADF1-1DA34EA9538A}">
      <dgm:prSet/>
      <dgm:spPr/>
      <dgm:t>
        <a:bodyPr/>
        <a:lstStyle/>
        <a:p>
          <a:endParaRPr lang="es-ES"/>
        </a:p>
      </dgm:t>
    </dgm:pt>
    <dgm:pt modelId="{A9F3675B-54D7-49AD-8EC3-AD56D08E7EA6}" type="sibTrans" cxnId="{348123A6-7615-4AC9-ADF1-1DA34EA9538A}">
      <dgm:prSet/>
      <dgm:spPr/>
      <dgm:t>
        <a:bodyPr/>
        <a:lstStyle/>
        <a:p>
          <a:endParaRPr lang="es-ES"/>
        </a:p>
      </dgm:t>
    </dgm:pt>
    <dgm:pt modelId="{A00BAC41-06A8-4CC8-AF8F-6F7C681AA92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ESQUÍ EN VALDESQUÍ</a:t>
          </a:r>
          <a:endParaRPr lang="es-ES" b="1" dirty="0">
            <a:solidFill>
              <a:schemeClr val="tx1"/>
            </a:solidFill>
          </a:endParaRPr>
        </a:p>
      </dgm:t>
    </dgm:pt>
    <dgm:pt modelId="{55427001-44F7-4D11-8978-80D901E35D8B}" type="parTrans" cxnId="{F9D4F553-605C-4B86-B039-B0DFDA0B90B7}">
      <dgm:prSet/>
      <dgm:spPr/>
      <dgm:t>
        <a:bodyPr/>
        <a:lstStyle/>
        <a:p>
          <a:endParaRPr lang="es-ES"/>
        </a:p>
      </dgm:t>
    </dgm:pt>
    <dgm:pt modelId="{B815C42C-D0C4-4710-9881-754013D63B08}" type="sibTrans" cxnId="{F9D4F553-605C-4B86-B039-B0DFDA0B90B7}">
      <dgm:prSet/>
      <dgm:spPr/>
      <dgm:t>
        <a:bodyPr/>
        <a:lstStyle/>
        <a:p>
          <a:endParaRPr lang="es-ES"/>
        </a:p>
      </dgm:t>
    </dgm:pt>
    <dgm:pt modelId="{D42CF923-246B-4FC8-8CC1-4426D7AF78E1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1 JORNADA</a:t>
          </a:r>
          <a:endParaRPr lang="es-ES" b="1" dirty="0">
            <a:solidFill>
              <a:srgbClr val="002060"/>
            </a:solidFill>
          </a:endParaRPr>
        </a:p>
      </dgm:t>
    </dgm:pt>
    <dgm:pt modelId="{74CC17F2-F605-416C-9979-F24F445DECD0}" type="parTrans" cxnId="{51525275-1C22-4686-BE81-CEBFBC3B62DE}">
      <dgm:prSet/>
      <dgm:spPr/>
      <dgm:t>
        <a:bodyPr/>
        <a:lstStyle/>
        <a:p>
          <a:endParaRPr lang="es-ES"/>
        </a:p>
      </dgm:t>
    </dgm:pt>
    <dgm:pt modelId="{80B3F3AF-FF0F-4347-BC84-EEAD18076FC6}" type="sibTrans" cxnId="{51525275-1C22-4686-BE81-CEBFBC3B62DE}">
      <dgm:prSet/>
      <dgm:spPr/>
      <dgm:t>
        <a:bodyPr/>
        <a:lstStyle/>
        <a:p>
          <a:endParaRPr lang="es-ES"/>
        </a:p>
      </dgm:t>
    </dgm:pt>
    <dgm:pt modelId="{F562729D-1ED5-4C38-81E4-41E2AE571207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FEBRERO</a:t>
          </a:r>
          <a:endParaRPr lang="es-ES" b="1" dirty="0">
            <a:solidFill>
              <a:srgbClr val="002060"/>
            </a:solidFill>
          </a:endParaRPr>
        </a:p>
      </dgm:t>
    </dgm:pt>
    <dgm:pt modelId="{E3B21A1F-AC88-4422-8B95-6B8BE1F190A4}" type="parTrans" cxnId="{E2B55DFA-FA45-4D06-8813-84CBBE0F70CF}">
      <dgm:prSet/>
      <dgm:spPr/>
      <dgm:t>
        <a:bodyPr/>
        <a:lstStyle/>
        <a:p>
          <a:endParaRPr lang="es-ES"/>
        </a:p>
      </dgm:t>
    </dgm:pt>
    <dgm:pt modelId="{52CFDECD-808C-422C-8CA3-A337F7E7A4F4}" type="sibTrans" cxnId="{E2B55DFA-FA45-4D06-8813-84CBBE0F70CF}">
      <dgm:prSet/>
      <dgm:spPr/>
      <dgm:t>
        <a:bodyPr/>
        <a:lstStyle/>
        <a:p>
          <a:endParaRPr lang="es-ES"/>
        </a:p>
      </dgm:t>
    </dgm:pt>
    <dgm:pt modelId="{519DFB04-C087-4099-AB88-364D9917FE5F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TODOS LOS CURSOS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2C6C804E-17FC-43AC-A263-AF32DABCD139}" type="sibTrans" cxnId="{BAF72DDD-CE8C-4CFE-BE4F-30FFE44FB853}">
      <dgm:prSet/>
      <dgm:spPr/>
      <dgm:t>
        <a:bodyPr/>
        <a:lstStyle/>
        <a:p>
          <a:endParaRPr lang="es-ES"/>
        </a:p>
      </dgm:t>
    </dgm:pt>
    <dgm:pt modelId="{D817B7A8-046B-40B0-BBF9-558B7D9A2D5E}" type="parTrans" cxnId="{BAF72DDD-CE8C-4CFE-BE4F-30FFE44FB853}">
      <dgm:prSet/>
      <dgm:spPr/>
      <dgm:t>
        <a:bodyPr/>
        <a:lstStyle/>
        <a:p>
          <a:endParaRPr lang="es-ES"/>
        </a:p>
      </dgm:t>
    </dgm:pt>
    <dgm:pt modelId="{DD53820F-A473-4173-8BA3-6EA9AB30E09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MONITORA REGINA MOLINA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AC9E7CDD-18EA-4491-9F7A-1A7F190F2A70}" type="parTrans" cxnId="{AC06B2DB-FF1A-4782-B939-E1804459B8DE}">
      <dgm:prSet/>
      <dgm:spPr/>
      <dgm:t>
        <a:bodyPr/>
        <a:lstStyle/>
        <a:p>
          <a:endParaRPr lang="es-ES"/>
        </a:p>
      </dgm:t>
    </dgm:pt>
    <dgm:pt modelId="{0BCF7503-7B6E-41B9-9D12-1F5156CC488B}" type="sibTrans" cxnId="{AC06B2DB-FF1A-4782-B939-E1804459B8DE}">
      <dgm:prSet/>
      <dgm:spPr/>
      <dgm:t>
        <a:bodyPr/>
        <a:lstStyle/>
        <a:p>
          <a:endParaRPr lang="es-ES"/>
        </a:p>
      </dgm:t>
    </dgm:pt>
    <dgm:pt modelId="{DD466268-2D0D-45B3-8CC0-CF4A196F7CD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1º ESO A 1º BACH.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30E150A8-296D-4B6D-BC9A-FC40B3726521}" type="parTrans" cxnId="{FE05D973-CF59-440A-8FAC-8E84BBC1F152}">
      <dgm:prSet/>
      <dgm:spPr/>
      <dgm:t>
        <a:bodyPr/>
        <a:lstStyle/>
        <a:p>
          <a:endParaRPr lang="es-ES"/>
        </a:p>
      </dgm:t>
    </dgm:pt>
    <dgm:pt modelId="{3280CBCB-09A2-4047-98FA-B6CD58F09C13}" type="sibTrans" cxnId="{FE05D973-CF59-440A-8FAC-8E84BBC1F152}">
      <dgm:prSet/>
      <dgm:spPr/>
      <dgm:t>
        <a:bodyPr/>
        <a:lstStyle/>
        <a:p>
          <a:endParaRPr lang="es-ES"/>
        </a:p>
      </dgm:t>
    </dgm:pt>
    <dgm:pt modelId="{1C2A99B9-2E51-4321-8145-4A802D14E4B6}">
      <dgm:prSet phldrT="[Texto]"/>
      <dgm:spPr/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TRANSPORTE, ALQUILER MATERIAL, FORFAIT, 2 H. CLASES CON MONITORES/AS</a:t>
          </a:r>
          <a:endParaRPr lang="es-ES" b="1" dirty="0">
            <a:solidFill>
              <a:srgbClr val="002060"/>
            </a:solidFill>
          </a:endParaRPr>
        </a:p>
      </dgm:t>
    </dgm:pt>
    <dgm:pt modelId="{A60ABB92-D6B4-4D43-A73C-585BEE300045}" type="parTrans" cxnId="{DF0AC652-C5E1-4F86-A5A6-71264ECC3FE0}">
      <dgm:prSet/>
      <dgm:spPr/>
      <dgm:t>
        <a:bodyPr/>
        <a:lstStyle/>
        <a:p>
          <a:endParaRPr lang="es-ES"/>
        </a:p>
      </dgm:t>
    </dgm:pt>
    <dgm:pt modelId="{DB55B622-B7E7-4107-8798-F3993DCF1E48}" type="sibTrans" cxnId="{DF0AC652-C5E1-4F86-A5A6-71264ECC3FE0}">
      <dgm:prSet/>
      <dgm:spPr/>
      <dgm:t>
        <a:bodyPr/>
        <a:lstStyle/>
        <a:p>
          <a:endParaRPr lang="es-ES"/>
        </a:p>
      </dgm:t>
    </dgm:pt>
    <dgm:pt modelId="{2CE4F973-13FA-499B-A1AD-14FBB84747DB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ENTRENADORA: NATALIA ATIENZA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3366908D-AB6C-46CD-B197-4F59BBBC7463}" type="parTrans" cxnId="{D208AEBB-96E2-490C-B429-50618A709C54}">
      <dgm:prSet/>
      <dgm:spPr/>
      <dgm:t>
        <a:bodyPr/>
        <a:lstStyle/>
        <a:p>
          <a:endParaRPr lang="es-ES"/>
        </a:p>
      </dgm:t>
    </dgm:pt>
    <dgm:pt modelId="{0AA5244D-12A0-4F01-95FC-3409D6F663F9}" type="sibTrans" cxnId="{D208AEBB-96E2-490C-B429-50618A709C54}">
      <dgm:prSet/>
      <dgm:spPr/>
      <dgm:t>
        <a:bodyPr/>
        <a:lstStyle/>
        <a:p>
          <a:endParaRPr lang="es-ES"/>
        </a:p>
      </dgm:t>
    </dgm:pt>
    <dgm:pt modelId="{6B52E94B-A4C3-4A1F-93D3-BB959E5B2A77}">
      <dgm:prSet phldrT="[Texto]" custT="1"/>
      <dgm:spPr/>
      <dgm:t>
        <a:bodyPr/>
        <a:lstStyle/>
        <a:p>
          <a:endParaRPr lang="es-ES" sz="1900" b="1" dirty="0">
            <a:solidFill>
              <a:schemeClr val="accent4">
                <a:lumMod val="50000"/>
              </a:schemeClr>
            </a:solidFill>
          </a:endParaRPr>
        </a:p>
      </dgm:t>
    </dgm:pt>
    <dgm:pt modelId="{C5408FCA-446E-4A38-8CC4-85D8D3DBF3CE}" type="parTrans" cxnId="{6510ECFE-A25D-418F-9A83-BA535F4B9FC5}">
      <dgm:prSet/>
      <dgm:spPr/>
      <dgm:t>
        <a:bodyPr/>
        <a:lstStyle/>
        <a:p>
          <a:endParaRPr lang="es-ES"/>
        </a:p>
      </dgm:t>
    </dgm:pt>
    <dgm:pt modelId="{26088DD6-234A-4EE6-BBB0-A44D289EC4F2}" type="sibTrans" cxnId="{6510ECFE-A25D-418F-9A83-BA535F4B9FC5}">
      <dgm:prSet/>
      <dgm:spPr/>
      <dgm:t>
        <a:bodyPr/>
        <a:lstStyle/>
        <a:p>
          <a:endParaRPr lang="es-ES"/>
        </a:p>
      </dgm:t>
    </dgm:pt>
    <dgm:pt modelId="{FD3BA388-76CB-4066-BF72-A55E0EFB4A3A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accent4">
                  <a:lumMod val="50000"/>
                </a:schemeClr>
              </a:solidFill>
            </a:rPr>
            <a:t>LUNES Y MIÉRCOLES DE 20.15 H A 21.15 H</a:t>
          </a:r>
          <a:endParaRPr lang="es-ES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FC2BCE01-FA05-4ACF-B952-ED8D05D20CD5}" type="parTrans" cxnId="{8B55729C-50D5-4FE4-846F-199DF18BA015}">
      <dgm:prSet/>
      <dgm:spPr/>
      <dgm:t>
        <a:bodyPr/>
        <a:lstStyle/>
        <a:p>
          <a:endParaRPr lang="es-ES"/>
        </a:p>
      </dgm:t>
    </dgm:pt>
    <dgm:pt modelId="{4E2B7336-76E6-42E9-80BA-88F667812D84}" type="sibTrans" cxnId="{8B55729C-50D5-4FE4-846F-199DF18BA015}">
      <dgm:prSet/>
      <dgm:spPr/>
      <dgm:t>
        <a:bodyPr/>
        <a:lstStyle/>
        <a:p>
          <a:endParaRPr lang="es-ES"/>
        </a:p>
      </dgm:t>
    </dgm:pt>
    <dgm:pt modelId="{89194223-1DF9-4F8B-B656-4136AB72D224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BÁDMINTON</a:t>
          </a:r>
        </a:p>
        <a:p>
          <a:r>
            <a:rPr lang="es-ES" sz="1600" b="1" dirty="0" smtClean="0">
              <a:solidFill>
                <a:srgbClr val="002060"/>
              </a:solidFill>
            </a:rPr>
            <a:t>PISTAS EXTERIORES </a:t>
          </a:r>
          <a:endParaRPr lang="es-ES" sz="1600" b="1" dirty="0">
            <a:solidFill>
              <a:srgbClr val="002060"/>
            </a:solidFill>
          </a:endParaRPr>
        </a:p>
      </dgm:t>
    </dgm:pt>
    <dgm:pt modelId="{104BEC0E-6B28-4F27-B58A-AC6A0E9BA020}" type="parTrans" cxnId="{F3A79ABC-0717-4737-83E8-7788AC6A4776}">
      <dgm:prSet/>
      <dgm:spPr/>
      <dgm:t>
        <a:bodyPr/>
        <a:lstStyle/>
        <a:p>
          <a:endParaRPr lang="es-ES"/>
        </a:p>
      </dgm:t>
    </dgm:pt>
    <dgm:pt modelId="{07A89BD8-6E08-4902-B33E-B4684682FBD5}" type="sibTrans" cxnId="{F3A79ABC-0717-4737-83E8-7788AC6A4776}">
      <dgm:prSet/>
      <dgm:spPr/>
      <dgm:t>
        <a:bodyPr/>
        <a:lstStyle/>
        <a:p>
          <a:endParaRPr lang="es-ES"/>
        </a:p>
      </dgm:t>
    </dgm:pt>
    <dgm:pt modelId="{C1AF779B-577E-48D3-AB59-BF0F8C8C45A9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1º A 4º ESO </a:t>
          </a:r>
          <a:endParaRPr lang="es-ES" sz="1600" b="1" dirty="0">
            <a:solidFill>
              <a:srgbClr val="002060"/>
            </a:solidFill>
          </a:endParaRPr>
        </a:p>
      </dgm:t>
    </dgm:pt>
    <dgm:pt modelId="{A919DD54-DC81-4B93-BD4F-7AF1ACC9F2A4}" type="parTrans" cxnId="{51C9EB95-FACD-4DFB-9AA4-78CB468EBAED}">
      <dgm:prSet/>
      <dgm:spPr/>
      <dgm:t>
        <a:bodyPr/>
        <a:lstStyle/>
        <a:p>
          <a:endParaRPr lang="es-ES"/>
        </a:p>
      </dgm:t>
    </dgm:pt>
    <dgm:pt modelId="{E9924DE6-8BAF-4894-A5E2-5C801FF9C90D}" type="sibTrans" cxnId="{51C9EB95-FACD-4DFB-9AA4-78CB468EBAED}">
      <dgm:prSet/>
      <dgm:spPr/>
      <dgm:t>
        <a:bodyPr/>
        <a:lstStyle/>
        <a:p>
          <a:endParaRPr lang="es-ES"/>
        </a:p>
      </dgm:t>
    </dgm:pt>
    <dgm:pt modelId="{31E8E682-5FF9-4510-A49E-81C4FDF3DDD0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ENTRENADORA: BLANCA YÉLAMOS</a:t>
          </a:r>
          <a:endParaRPr lang="es-ES" sz="1600" b="1" dirty="0">
            <a:solidFill>
              <a:srgbClr val="002060"/>
            </a:solidFill>
          </a:endParaRPr>
        </a:p>
      </dgm:t>
    </dgm:pt>
    <dgm:pt modelId="{AA7A9959-FF11-4568-B026-D896430E540F}" type="parTrans" cxnId="{D8CDCCF2-E3D9-47DE-88F3-27B92676D119}">
      <dgm:prSet/>
      <dgm:spPr/>
      <dgm:t>
        <a:bodyPr/>
        <a:lstStyle/>
        <a:p>
          <a:endParaRPr lang="es-ES"/>
        </a:p>
      </dgm:t>
    </dgm:pt>
    <dgm:pt modelId="{6BAAEBE3-3383-4434-853D-8E8F3D95F801}" type="sibTrans" cxnId="{D8CDCCF2-E3D9-47DE-88F3-27B92676D119}">
      <dgm:prSet/>
      <dgm:spPr/>
      <dgm:t>
        <a:bodyPr/>
        <a:lstStyle/>
        <a:p>
          <a:endParaRPr lang="es-ES"/>
        </a:p>
      </dgm:t>
    </dgm:pt>
    <dgm:pt modelId="{16A3B34B-C905-45AD-A77C-A6BEF921AB2C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LUNES Y MIÉRCOLES DE 17.30 H A 18.30 H</a:t>
          </a:r>
          <a:endParaRPr lang="es-ES" sz="1600" b="1" dirty="0">
            <a:solidFill>
              <a:srgbClr val="002060"/>
            </a:solidFill>
          </a:endParaRPr>
        </a:p>
      </dgm:t>
    </dgm:pt>
    <dgm:pt modelId="{CBECE81A-68B1-45B1-92ED-F944BC9A293B}" type="parTrans" cxnId="{A239DCB2-8788-4802-B204-CAA2415417C0}">
      <dgm:prSet/>
      <dgm:spPr/>
      <dgm:t>
        <a:bodyPr/>
        <a:lstStyle/>
        <a:p>
          <a:endParaRPr lang="es-ES"/>
        </a:p>
      </dgm:t>
    </dgm:pt>
    <dgm:pt modelId="{F780325C-C6C3-40B4-87B7-B4352DA792A2}" type="sibTrans" cxnId="{A239DCB2-8788-4802-B204-CAA2415417C0}">
      <dgm:prSet/>
      <dgm:spPr/>
      <dgm:t>
        <a:bodyPr/>
        <a:lstStyle/>
        <a:p>
          <a:endParaRPr lang="es-ES"/>
        </a:p>
      </dgm:t>
    </dgm:pt>
    <dgm:pt modelId="{5B3F98D1-1DAF-4B94-8A77-0FB3F31BE2B9}">
      <dgm:prSet phldrT="[Texto]" custT="1"/>
      <dgm:spPr/>
      <dgm:t>
        <a:bodyPr/>
        <a:lstStyle/>
        <a:p>
          <a:endParaRPr lang="es-ES" sz="2000" b="1" dirty="0">
            <a:solidFill>
              <a:srgbClr val="002060"/>
            </a:solidFill>
          </a:endParaRPr>
        </a:p>
      </dgm:t>
    </dgm:pt>
    <dgm:pt modelId="{58EF6050-2D4A-47C4-8803-D102F39C2ADE}" type="parTrans" cxnId="{AFBE4FF7-92A4-4CA4-BAFB-9AE2BDC2A706}">
      <dgm:prSet/>
      <dgm:spPr/>
      <dgm:t>
        <a:bodyPr/>
        <a:lstStyle/>
        <a:p>
          <a:endParaRPr lang="es-ES"/>
        </a:p>
      </dgm:t>
    </dgm:pt>
    <dgm:pt modelId="{17EC54EA-CCA4-4809-B3AB-EC222211F935}" type="sibTrans" cxnId="{AFBE4FF7-92A4-4CA4-BAFB-9AE2BDC2A706}">
      <dgm:prSet/>
      <dgm:spPr/>
      <dgm:t>
        <a:bodyPr/>
        <a:lstStyle/>
        <a:p>
          <a:endParaRPr lang="es-ES"/>
        </a:p>
      </dgm:t>
    </dgm:pt>
    <dgm:pt modelId="{534F0DE7-299E-4458-9086-47392E1B2936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ZUMBA</a:t>
          </a:r>
        </a:p>
        <a:p>
          <a:r>
            <a:rPr lang="es-ES" sz="1400" b="1" dirty="0" smtClean="0">
              <a:solidFill>
                <a:srgbClr val="002060"/>
              </a:solidFill>
            </a:rPr>
            <a:t>GIMNASIO</a:t>
          </a:r>
          <a:endParaRPr lang="es-ES" sz="1400" b="1" dirty="0">
            <a:solidFill>
              <a:srgbClr val="002060"/>
            </a:solidFill>
          </a:endParaRPr>
        </a:p>
      </dgm:t>
    </dgm:pt>
    <dgm:pt modelId="{05BD016B-C6AE-49A4-A423-5C02829E8EA3}" type="parTrans" cxnId="{1CFCD16E-08FB-43B9-9238-74022E9D531B}">
      <dgm:prSet/>
      <dgm:spPr/>
      <dgm:t>
        <a:bodyPr/>
        <a:lstStyle/>
        <a:p>
          <a:endParaRPr lang="es-ES"/>
        </a:p>
      </dgm:t>
    </dgm:pt>
    <dgm:pt modelId="{F43F1A98-15A0-4D93-BAFF-49874B4BCCC9}" type="sibTrans" cxnId="{1CFCD16E-08FB-43B9-9238-74022E9D531B}">
      <dgm:prSet/>
      <dgm:spPr/>
      <dgm:t>
        <a:bodyPr/>
        <a:lstStyle/>
        <a:p>
          <a:endParaRPr lang="es-ES"/>
        </a:p>
      </dgm:t>
    </dgm:pt>
    <dgm:pt modelId="{52B8502D-4F6A-47A7-91FF-B26E36EC7441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+ 16 AÑOS </a:t>
          </a:r>
          <a:endParaRPr lang="es-ES" sz="1600" b="1" dirty="0">
            <a:solidFill>
              <a:srgbClr val="002060"/>
            </a:solidFill>
          </a:endParaRPr>
        </a:p>
      </dgm:t>
    </dgm:pt>
    <dgm:pt modelId="{676FF391-A76D-466B-9E5B-96CA37E5E300}" type="parTrans" cxnId="{715E7261-812A-4383-B8F7-BC9243B63B18}">
      <dgm:prSet/>
      <dgm:spPr/>
      <dgm:t>
        <a:bodyPr/>
        <a:lstStyle/>
        <a:p>
          <a:endParaRPr lang="es-ES"/>
        </a:p>
      </dgm:t>
    </dgm:pt>
    <dgm:pt modelId="{94380EF6-0B9F-4B84-8F10-0895DD04F8F6}" type="sibTrans" cxnId="{715E7261-812A-4383-B8F7-BC9243B63B18}">
      <dgm:prSet/>
      <dgm:spPr/>
      <dgm:t>
        <a:bodyPr/>
        <a:lstStyle/>
        <a:p>
          <a:endParaRPr lang="es-ES"/>
        </a:p>
      </dgm:t>
    </dgm:pt>
    <dgm:pt modelId="{950BE718-02D8-49D3-86C7-7581E8A56EF3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MONITORA: MÓNICA</a:t>
          </a:r>
          <a:endParaRPr lang="es-ES" sz="1600" b="1" dirty="0">
            <a:solidFill>
              <a:srgbClr val="002060"/>
            </a:solidFill>
          </a:endParaRPr>
        </a:p>
      </dgm:t>
    </dgm:pt>
    <dgm:pt modelId="{C727D680-0E5C-445D-8951-625C6E0EB05B}" type="parTrans" cxnId="{2E0673B9-391B-472B-8225-6D09D44664C2}">
      <dgm:prSet/>
      <dgm:spPr/>
      <dgm:t>
        <a:bodyPr/>
        <a:lstStyle/>
        <a:p>
          <a:endParaRPr lang="es-ES"/>
        </a:p>
      </dgm:t>
    </dgm:pt>
    <dgm:pt modelId="{F0660402-93C7-4D65-BF33-1A3E74786752}" type="sibTrans" cxnId="{2E0673B9-391B-472B-8225-6D09D44664C2}">
      <dgm:prSet/>
      <dgm:spPr/>
      <dgm:t>
        <a:bodyPr/>
        <a:lstStyle/>
        <a:p>
          <a:endParaRPr lang="es-ES"/>
        </a:p>
      </dgm:t>
    </dgm:pt>
    <dgm:pt modelId="{1FF2E3B6-1EBA-43AC-8A9D-0C1AC4156847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</a:rPr>
            <a:t>MARTES Y JUEVES DE 18.00 H A 19.00 H</a:t>
          </a:r>
          <a:endParaRPr lang="es-ES" sz="1600" b="1" dirty="0">
            <a:solidFill>
              <a:srgbClr val="002060"/>
            </a:solidFill>
          </a:endParaRPr>
        </a:p>
      </dgm:t>
    </dgm:pt>
    <dgm:pt modelId="{8E1F373C-BF37-41C2-ADC5-42CACDF0D976}" type="parTrans" cxnId="{4CA3A73C-9E07-405F-9BCF-2B575A9AFF7E}">
      <dgm:prSet/>
      <dgm:spPr/>
      <dgm:t>
        <a:bodyPr/>
        <a:lstStyle/>
        <a:p>
          <a:endParaRPr lang="es-ES"/>
        </a:p>
      </dgm:t>
    </dgm:pt>
    <dgm:pt modelId="{56EF75C7-EC6B-4E69-81C9-9BD12BE844F8}" type="sibTrans" cxnId="{4CA3A73C-9E07-405F-9BCF-2B575A9AFF7E}">
      <dgm:prSet/>
      <dgm:spPr/>
      <dgm:t>
        <a:bodyPr/>
        <a:lstStyle/>
        <a:p>
          <a:endParaRPr lang="es-ES"/>
        </a:p>
      </dgm:t>
    </dgm:pt>
    <dgm:pt modelId="{7C272226-FE17-4C27-8990-8B438A9D72B6}">
      <dgm:prSet phldrT="[Texto]" custT="1"/>
      <dgm:spPr/>
      <dgm:t>
        <a:bodyPr/>
        <a:lstStyle/>
        <a:p>
          <a:endParaRPr lang="es-ES" sz="1600" b="1" dirty="0">
            <a:solidFill>
              <a:srgbClr val="002060"/>
            </a:solidFill>
          </a:endParaRPr>
        </a:p>
      </dgm:t>
    </dgm:pt>
    <dgm:pt modelId="{6277DDD5-8D0C-492C-915F-4BEC9DA1D248}" type="parTrans" cxnId="{EF0ED9A3-EAF8-49CB-9647-90C905E61827}">
      <dgm:prSet/>
      <dgm:spPr/>
      <dgm:t>
        <a:bodyPr/>
        <a:lstStyle/>
        <a:p>
          <a:endParaRPr lang="es-ES"/>
        </a:p>
      </dgm:t>
    </dgm:pt>
    <dgm:pt modelId="{A6D79883-2516-44F5-898D-F637D089EA66}" type="sibTrans" cxnId="{EF0ED9A3-EAF8-49CB-9647-90C905E61827}">
      <dgm:prSet/>
      <dgm:spPr/>
      <dgm:t>
        <a:bodyPr/>
        <a:lstStyle/>
        <a:p>
          <a:endParaRPr lang="es-ES"/>
        </a:p>
      </dgm:t>
    </dgm:pt>
    <dgm:pt modelId="{9269383A-7BE1-4095-8625-7329D3DADFF3}" type="pres">
      <dgm:prSet presAssocID="{2DD67B47-54C9-4CEB-9B78-BD37459FA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7EDFF6-6D43-4FBF-B2DD-92C8ADB170BD}" type="pres">
      <dgm:prSet presAssocID="{BB4BAE4A-86A0-4503-89F7-378390097759}" presName="node" presStyleLbl="node1" presStyleIdx="0" presStyleCnt="5" custScaleX="31045" custScaleY="92066" custLinFactX="-985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6DAB1-8F13-4487-BE7D-E3AED19F5599}" type="pres">
      <dgm:prSet presAssocID="{4E30C301-030B-4D15-A82F-E4C62B8F2443}" presName="sibTrans" presStyleCnt="0"/>
      <dgm:spPr/>
    </dgm:pt>
    <dgm:pt modelId="{D1D739DA-E304-474B-9320-8CAF32E0E847}" type="pres">
      <dgm:prSet presAssocID="{F357151F-00F0-48BE-B4EA-45E4D4F54114}" presName="node" presStyleLbl="node1" presStyleIdx="1" presStyleCnt="5" custScaleX="34687" custScaleY="78841" custLinFactNeighborX="-73040" custLinFactNeighborY="-5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621E5-A83E-422D-9257-F83FDBE1BD94}" type="pres">
      <dgm:prSet presAssocID="{A9F3675B-54D7-49AD-8EC3-AD56D08E7EA6}" presName="sibTrans" presStyleCnt="0"/>
      <dgm:spPr/>
    </dgm:pt>
    <dgm:pt modelId="{01DDA8BD-B024-4C5E-A375-60BDA7E01FB9}" type="pres">
      <dgm:prSet presAssocID="{A00BAC41-06A8-4CC8-AF8F-6F7C681AA92A}" presName="node" presStyleLbl="node1" presStyleIdx="2" presStyleCnt="5" custScaleX="31368" custLinFactX="54600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66B1F-9DA7-4641-B9FC-905C0E34FACE}" type="pres">
      <dgm:prSet presAssocID="{B815C42C-D0C4-4710-9881-754013D63B08}" presName="sibTrans" presStyleCnt="0"/>
      <dgm:spPr/>
    </dgm:pt>
    <dgm:pt modelId="{400F5BD9-FC9A-4545-BC8E-18F4196028DB}" type="pres">
      <dgm:prSet presAssocID="{89194223-1DF9-4F8B-B656-4136AB72D224}" presName="node" presStyleLbl="node1" presStyleIdx="3" presStyleCnt="5" custScaleX="27283" custScaleY="78841" custLinFactX="-38470" custLinFactNeighborX="-100000" custLinFactNeighborY="-39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9B2AA-D9DF-4A32-B5DC-8E40B81B0D93}" type="pres">
      <dgm:prSet presAssocID="{07A89BD8-6E08-4902-B33E-B4684682FBD5}" presName="sibTrans" presStyleCnt="0"/>
      <dgm:spPr/>
    </dgm:pt>
    <dgm:pt modelId="{CF2B77D9-A755-49F4-888C-9D688E824E25}" type="pres">
      <dgm:prSet presAssocID="{534F0DE7-299E-4458-9086-47392E1B2936}" presName="node" presStyleLbl="node1" presStyleIdx="4" presStyleCnt="5" custScaleX="27283" custScaleY="78841" custLinFactX="-38652" custLinFactNeighborX="-100000" custLinFactNeighborY="-5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55729C-50D5-4FE4-846F-199DF18BA015}" srcId="{F357151F-00F0-48BE-B4EA-45E4D4F54114}" destId="{FD3BA388-76CB-4066-BF72-A55E0EFB4A3A}" srcOrd="2" destOrd="0" parTransId="{FC2BCE01-FA05-4ACF-B952-ED8D05D20CD5}" sibTransId="{4E2B7336-76E6-42E9-80BA-88F667812D84}"/>
    <dgm:cxn modelId="{EF0ED9A3-EAF8-49CB-9647-90C905E61827}" srcId="{534F0DE7-299E-4458-9086-47392E1B2936}" destId="{7C272226-FE17-4C27-8990-8B438A9D72B6}" srcOrd="3" destOrd="0" parTransId="{6277DDD5-8D0C-492C-915F-4BEC9DA1D248}" sibTransId="{A6D79883-2516-44F5-898D-F637D089EA66}"/>
    <dgm:cxn modelId="{FE05D973-CF59-440A-8FAC-8E84BBC1F152}" srcId="{F357151F-00F0-48BE-B4EA-45E4D4F54114}" destId="{DD466268-2D0D-45B3-8CC0-CF4A196F7CD2}" srcOrd="0" destOrd="0" parTransId="{30E150A8-296D-4B6D-BC9A-FC40B3726521}" sibTransId="{3280CBCB-09A2-4047-98FA-B6CD58F09C13}"/>
    <dgm:cxn modelId="{2E0673B9-391B-472B-8225-6D09D44664C2}" srcId="{534F0DE7-299E-4458-9086-47392E1B2936}" destId="{950BE718-02D8-49D3-86C7-7581E8A56EF3}" srcOrd="1" destOrd="0" parTransId="{C727D680-0E5C-445D-8951-625C6E0EB05B}" sibTransId="{F0660402-93C7-4D65-BF33-1A3E74786752}"/>
    <dgm:cxn modelId="{348123A6-7615-4AC9-ADF1-1DA34EA9538A}" srcId="{2DD67B47-54C9-4CEB-9B78-BD37459FA39C}" destId="{F357151F-00F0-48BE-B4EA-45E4D4F54114}" srcOrd="1" destOrd="0" parTransId="{434C70CF-BF42-4010-ADB0-711E1DFE7383}" sibTransId="{A9F3675B-54D7-49AD-8EC3-AD56D08E7EA6}"/>
    <dgm:cxn modelId="{604E8EBE-34DA-478A-8F05-21FF2AF20096}" type="presOf" srcId="{DD466268-2D0D-45B3-8CC0-CF4A196F7CD2}" destId="{D1D739DA-E304-474B-9320-8CAF32E0E847}" srcOrd="0" destOrd="1" presId="urn:microsoft.com/office/officeart/2005/8/layout/hList6"/>
    <dgm:cxn modelId="{A239DCB2-8788-4802-B204-CAA2415417C0}" srcId="{89194223-1DF9-4F8B-B656-4136AB72D224}" destId="{16A3B34B-C905-45AD-A77C-A6BEF921AB2C}" srcOrd="2" destOrd="0" parTransId="{CBECE81A-68B1-45B1-92ED-F944BC9A293B}" sibTransId="{F780325C-C6C3-40B4-87B7-B4352DA792A2}"/>
    <dgm:cxn modelId="{C6E0B5A2-D4E8-4E93-A5B3-7FDA16E8C590}" srcId="{BB4BAE4A-86A0-4503-89F7-378390097759}" destId="{F9493E9E-80FD-4D47-AA30-5B9033AB269E}" srcOrd="2" destOrd="0" parTransId="{39D6F940-BE01-416B-A4BF-0E4FE5DAB4DF}" sibTransId="{BECA147D-3E71-4D52-AD38-7EE3297DB729}"/>
    <dgm:cxn modelId="{D8CDCCF2-E3D9-47DE-88F3-27B92676D119}" srcId="{89194223-1DF9-4F8B-B656-4136AB72D224}" destId="{31E8E682-5FF9-4510-A49E-81C4FDF3DDD0}" srcOrd="1" destOrd="0" parTransId="{AA7A9959-FF11-4568-B026-D896430E540F}" sibTransId="{6BAAEBE3-3383-4434-853D-8E8F3D95F801}"/>
    <dgm:cxn modelId="{AFC0B9B2-978C-48A2-B022-D22FB62D603E}" type="presOf" srcId="{16A3B34B-C905-45AD-A77C-A6BEF921AB2C}" destId="{400F5BD9-FC9A-4545-BC8E-18F4196028DB}" srcOrd="0" destOrd="3" presId="urn:microsoft.com/office/officeart/2005/8/layout/hList6"/>
    <dgm:cxn modelId="{66EB035A-9F9C-4D53-A380-FC070AEB1184}" type="presOf" srcId="{519DFB04-C087-4099-AB88-364D9917FE5F}" destId="{207EDFF6-6D43-4FBF-B2DD-92C8ADB170BD}" srcOrd="0" destOrd="1" presId="urn:microsoft.com/office/officeart/2005/8/layout/hList6"/>
    <dgm:cxn modelId="{1C5C0885-7380-449B-827F-4C7865534D3E}" type="presOf" srcId="{F357151F-00F0-48BE-B4EA-45E4D4F54114}" destId="{D1D739DA-E304-474B-9320-8CAF32E0E847}" srcOrd="0" destOrd="0" presId="urn:microsoft.com/office/officeart/2005/8/layout/hList6"/>
    <dgm:cxn modelId="{F3D2367E-85B0-4830-B8F9-4929AA1B8972}" type="presOf" srcId="{89194223-1DF9-4F8B-B656-4136AB72D224}" destId="{400F5BD9-FC9A-4545-BC8E-18F4196028DB}" srcOrd="0" destOrd="0" presId="urn:microsoft.com/office/officeart/2005/8/layout/hList6"/>
    <dgm:cxn modelId="{633D3208-51DA-48FF-AFD7-6DF0D9907496}" type="presOf" srcId="{7C272226-FE17-4C27-8990-8B438A9D72B6}" destId="{CF2B77D9-A755-49F4-888C-9D688E824E25}" srcOrd="0" destOrd="4" presId="urn:microsoft.com/office/officeart/2005/8/layout/hList6"/>
    <dgm:cxn modelId="{A80D9D16-0E40-4EA2-ADE1-D56934402771}" type="presOf" srcId="{2CE4F973-13FA-499B-A1AD-14FBB84747DB}" destId="{D1D739DA-E304-474B-9320-8CAF32E0E847}" srcOrd="0" destOrd="2" presId="urn:microsoft.com/office/officeart/2005/8/layout/hList6"/>
    <dgm:cxn modelId="{CDBAEE40-D6FD-4E81-98FC-232CC7C07D2C}" type="presOf" srcId="{F9493E9E-80FD-4D47-AA30-5B9033AB269E}" destId="{207EDFF6-6D43-4FBF-B2DD-92C8ADB170BD}" srcOrd="0" destOrd="3" presId="urn:microsoft.com/office/officeart/2005/8/layout/hList6"/>
    <dgm:cxn modelId="{311A1B73-96E7-47FE-A533-4591A8AFD168}" type="presOf" srcId="{31E8E682-5FF9-4510-A49E-81C4FDF3DDD0}" destId="{400F5BD9-FC9A-4545-BC8E-18F4196028DB}" srcOrd="0" destOrd="2" presId="urn:microsoft.com/office/officeart/2005/8/layout/hList6"/>
    <dgm:cxn modelId="{F9D4F553-605C-4B86-B039-B0DFDA0B90B7}" srcId="{2DD67B47-54C9-4CEB-9B78-BD37459FA39C}" destId="{A00BAC41-06A8-4CC8-AF8F-6F7C681AA92A}" srcOrd="2" destOrd="0" parTransId="{55427001-44F7-4D11-8978-80D901E35D8B}" sibTransId="{B815C42C-D0C4-4710-9881-754013D63B08}"/>
    <dgm:cxn modelId="{C69FC93A-6457-4EF2-9B91-4B129FAD7DA3}" type="presOf" srcId="{6B52E94B-A4C3-4A1F-93D3-BB959E5B2A77}" destId="{D1D739DA-E304-474B-9320-8CAF32E0E847}" srcOrd="0" destOrd="4" presId="urn:microsoft.com/office/officeart/2005/8/layout/hList6"/>
    <dgm:cxn modelId="{744DA9C9-173F-45F7-BA43-CFE3C5F812BB}" type="presOf" srcId="{950BE718-02D8-49D3-86C7-7581E8A56EF3}" destId="{CF2B77D9-A755-49F4-888C-9D688E824E25}" srcOrd="0" destOrd="2" presId="urn:microsoft.com/office/officeart/2005/8/layout/hList6"/>
    <dgm:cxn modelId="{595BFDB5-6668-43FF-AAC3-9AB34EB1CE71}" type="presOf" srcId="{5B3F98D1-1DAF-4B94-8A77-0FB3F31BE2B9}" destId="{400F5BD9-FC9A-4545-BC8E-18F4196028DB}" srcOrd="0" destOrd="4" presId="urn:microsoft.com/office/officeart/2005/8/layout/hList6"/>
    <dgm:cxn modelId="{DF0AC652-C5E1-4F86-A5A6-71264ECC3FE0}" srcId="{A00BAC41-06A8-4CC8-AF8F-6F7C681AA92A}" destId="{1C2A99B9-2E51-4321-8145-4A802D14E4B6}" srcOrd="1" destOrd="0" parTransId="{A60ABB92-D6B4-4D43-A73C-585BEE300045}" sibTransId="{DB55B622-B7E7-4107-8798-F3993DCF1E48}"/>
    <dgm:cxn modelId="{5FEB237F-FE05-4B57-A015-D30AE031ADE0}" type="presOf" srcId="{D42CF923-246B-4FC8-8CC1-4426D7AF78E1}" destId="{01DDA8BD-B024-4C5E-A375-60BDA7E01FB9}" srcOrd="0" destOrd="1" presId="urn:microsoft.com/office/officeart/2005/8/layout/hList6"/>
    <dgm:cxn modelId="{715E7261-812A-4383-B8F7-BC9243B63B18}" srcId="{534F0DE7-299E-4458-9086-47392E1B2936}" destId="{52B8502D-4F6A-47A7-91FF-B26E36EC7441}" srcOrd="0" destOrd="0" parTransId="{676FF391-A76D-466B-9E5B-96CA37E5E300}" sibTransId="{94380EF6-0B9F-4B84-8F10-0895DD04F8F6}"/>
    <dgm:cxn modelId="{EE399980-C7D4-4098-944C-8AA6A952367C}" type="presOf" srcId="{52B8502D-4F6A-47A7-91FF-B26E36EC7441}" destId="{CF2B77D9-A755-49F4-888C-9D688E824E25}" srcOrd="0" destOrd="1" presId="urn:microsoft.com/office/officeart/2005/8/layout/hList6"/>
    <dgm:cxn modelId="{CB8FD085-122F-44DB-A7EA-426F31046D29}" type="presOf" srcId="{F562729D-1ED5-4C38-81E4-41E2AE571207}" destId="{01DDA8BD-B024-4C5E-A375-60BDA7E01FB9}" srcOrd="0" destOrd="3" presId="urn:microsoft.com/office/officeart/2005/8/layout/hList6"/>
    <dgm:cxn modelId="{6510ECFE-A25D-418F-9A83-BA535F4B9FC5}" srcId="{F357151F-00F0-48BE-B4EA-45E4D4F54114}" destId="{6B52E94B-A4C3-4A1F-93D3-BB959E5B2A77}" srcOrd="3" destOrd="0" parTransId="{C5408FCA-446E-4A38-8CC4-85D8D3DBF3CE}" sibTransId="{26088DD6-234A-4EE6-BBB0-A44D289EC4F2}"/>
    <dgm:cxn modelId="{862DD110-931B-453B-9B11-3433388224BE}" type="presOf" srcId="{BB4BAE4A-86A0-4503-89F7-378390097759}" destId="{207EDFF6-6D43-4FBF-B2DD-92C8ADB170BD}" srcOrd="0" destOrd="0" presId="urn:microsoft.com/office/officeart/2005/8/layout/hList6"/>
    <dgm:cxn modelId="{28FEB086-74C1-4C2B-957B-972A63BA3423}" type="presOf" srcId="{FD3BA388-76CB-4066-BF72-A55E0EFB4A3A}" destId="{D1D739DA-E304-474B-9320-8CAF32E0E847}" srcOrd="0" destOrd="3" presId="urn:microsoft.com/office/officeart/2005/8/layout/hList6"/>
    <dgm:cxn modelId="{C7BBE848-F4AB-4E2D-A7BC-ECF293A36D62}" type="presOf" srcId="{DD53820F-A473-4173-8BA3-6EA9AB30E092}" destId="{207EDFF6-6D43-4FBF-B2DD-92C8ADB170BD}" srcOrd="0" destOrd="2" presId="urn:microsoft.com/office/officeart/2005/8/layout/hList6"/>
    <dgm:cxn modelId="{047BE01E-8004-49BC-B9AD-B6FD20D5D8CA}" type="presOf" srcId="{A00BAC41-06A8-4CC8-AF8F-6F7C681AA92A}" destId="{01DDA8BD-B024-4C5E-A375-60BDA7E01FB9}" srcOrd="0" destOrd="0" presId="urn:microsoft.com/office/officeart/2005/8/layout/hList6"/>
    <dgm:cxn modelId="{F3A79ABC-0717-4737-83E8-7788AC6A4776}" srcId="{2DD67B47-54C9-4CEB-9B78-BD37459FA39C}" destId="{89194223-1DF9-4F8B-B656-4136AB72D224}" srcOrd="3" destOrd="0" parTransId="{104BEC0E-6B28-4F27-B58A-AC6A0E9BA020}" sibTransId="{07A89BD8-6E08-4902-B33E-B4684682FBD5}"/>
    <dgm:cxn modelId="{CFEB9A95-D616-4566-9DD4-02F6D0DF8CB6}" type="presOf" srcId="{534F0DE7-299E-4458-9086-47392E1B2936}" destId="{CF2B77D9-A755-49F4-888C-9D688E824E25}" srcOrd="0" destOrd="0" presId="urn:microsoft.com/office/officeart/2005/8/layout/hList6"/>
    <dgm:cxn modelId="{51525275-1C22-4686-BE81-CEBFBC3B62DE}" srcId="{A00BAC41-06A8-4CC8-AF8F-6F7C681AA92A}" destId="{D42CF923-246B-4FC8-8CC1-4426D7AF78E1}" srcOrd="0" destOrd="0" parTransId="{74CC17F2-F605-416C-9979-F24F445DECD0}" sibTransId="{80B3F3AF-FF0F-4347-BC84-EEAD18076FC6}"/>
    <dgm:cxn modelId="{AC06B2DB-FF1A-4782-B939-E1804459B8DE}" srcId="{BB4BAE4A-86A0-4503-89F7-378390097759}" destId="{DD53820F-A473-4173-8BA3-6EA9AB30E092}" srcOrd="1" destOrd="0" parTransId="{AC9E7CDD-18EA-4491-9F7A-1A7F190F2A70}" sibTransId="{0BCF7503-7B6E-41B9-9D12-1F5156CC488B}"/>
    <dgm:cxn modelId="{322703DA-ACDC-43BF-9301-7554C87C19C4}" srcId="{2DD67B47-54C9-4CEB-9B78-BD37459FA39C}" destId="{BB4BAE4A-86A0-4503-89F7-378390097759}" srcOrd="0" destOrd="0" parTransId="{FBA278F3-C64C-4852-A8E0-5F131552A30A}" sibTransId="{4E30C301-030B-4D15-A82F-E4C62B8F2443}"/>
    <dgm:cxn modelId="{3B953E99-917F-4690-B045-328D4AC94B0F}" type="presOf" srcId="{2DD67B47-54C9-4CEB-9B78-BD37459FA39C}" destId="{9269383A-7BE1-4095-8625-7329D3DADFF3}" srcOrd="0" destOrd="0" presId="urn:microsoft.com/office/officeart/2005/8/layout/hList6"/>
    <dgm:cxn modelId="{1CFCD16E-08FB-43B9-9238-74022E9D531B}" srcId="{2DD67B47-54C9-4CEB-9B78-BD37459FA39C}" destId="{534F0DE7-299E-4458-9086-47392E1B2936}" srcOrd="4" destOrd="0" parTransId="{05BD016B-C6AE-49A4-A423-5C02829E8EA3}" sibTransId="{F43F1A98-15A0-4D93-BAFF-49874B4BCCC9}"/>
    <dgm:cxn modelId="{4CA3A73C-9E07-405F-9BCF-2B575A9AFF7E}" srcId="{534F0DE7-299E-4458-9086-47392E1B2936}" destId="{1FF2E3B6-1EBA-43AC-8A9D-0C1AC4156847}" srcOrd="2" destOrd="0" parTransId="{8E1F373C-BF37-41C2-ADC5-42CACDF0D976}" sibTransId="{56EF75C7-EC6B-4E69-81C9-9BD12BE844F8}"/>
    <dgm:cxn modelId="{29066E5F-07B6-40F3-8548-7F10E2F9EE5B}" type="presOf" srcId="{1C2A99B9-2E51-4321-8145-4A802D14E4B6}" destId="{01DDA8BD-B024-4C5E-A375-60BDA7E01FB9}" srcOrd="0" destOrd="2" presId="urn:microsoft.com/office/officeart/2005/8/layout/hList6"/>
    <dgm:cxn modelId="{AFBE4FF7-92A4-4CA4-BAFB-9AE2BDC2A706}" srcId="{89194223-1DF9-4F8B-B656-4136AB72D224}" destId="{5B3F98D1-1DAF-4B94-8A77-0FB3F31BE2B9}" srcOrd="3" destOrd="0" parTransId="{58EF6050-2D4A-47C4-8803-D102F39C2ADE}" sibTransId="{17EC54EA-CCA4-4809-B3AB-EC222211F935}"/>
    <dgm:cxn modelId="{BAF72DDD-CE8C-4CFE-BE4F-30FFE44FB853}" srcId="{BB4BAE4A-86A0-4503-89F7-378390097759}" destId="{519DFB04-C087-4099-AB88-364D9917FE5F}" srcOrd="0" destOrd="0" parTransId="{D817B7A8-046B-40B0-BBF9-558B7D9A2D5E}" sibTransId="{2C6C804E-17FC-43AC-A263-AF32DABCD139}"/>
    <dgm:cxn modelId="{7D5FEBEF-FE0D-4F99-970B-EC1B32F7C515}" type="presOf" srcId="{C1AF779B-577E-48D3-AB59-BF0F8C8C45A9}" destId="{400F5BD9-FC9A-4545-BC8E-18F4196028DB}" srcOrd="0" destOrd="1" presId="urn:microsoft.com/office/officeart/2005/8/layout/hList6"/>
    <dgm:cxn modelId="{8EEAEB99-E817-499F-95E4-D2130D28B900}" type="presOf" srcId="{1FF2E3B6-1EBA-43AC-8A9D-0C1AC4156847}" destId="{CF2B77D9-A755-49F4-888C-9D688E824E25}" srcOrd="0" destOrd="3" presId="urn:microsoft.com/office/officeart/2005/8/layout/hList6"/>
    <dgm:cxn modelId="{E2B55DFA-FA45-4D06-8813-84CBBE0F70CF}" srcId="{A00BAC41-06A8-4CC8-AF8F-6F7C681AA92A}" destId="{F562729D-1ED5-4C38-81E4-41E2AE571207}" srcOrd="2" destOrd="0" parTransId="{E3B21A1F-AC88-4422-8B95-6B8BE1F190A4}" sibTransId="{52CFDECD-808C-422C-8CA3-A337F7E7A4F4}"/>
    <dgm:cxn modelId="{51C9EB95-FACD-4DFB-9AA4-78CB468EBAED}" srcId="{89194223-1DF9-4F8B-B656-4136AB72D224}" destId="{C1AF779B-577E-48D3-AB59-BF0F8C8C45A9}" srcOrd="0" destOrd="0" parTransId="{A919DD54-DC81-4B93-BD4F-7AF1ACC9F2A4}" sibTransId="{E9924DE6-8BAF-4894-A5E2-5C801FF9C90D}"/>
    <dgm:cxn modelId="{D208AEBB-96E2-490C-B429-50618A709C54}" srcId="{F357151F-00F0-48BE-B4EA-45E4D4F54114}" destId="{2CE4F973-13FA-499B-A1AD-14FBB84747DB}" srcOrd="1" destOrd="0" parTransId="{3366908D-AB6C-46CD-B197-4F59BBBC7463}" sibTransId="{0AA5244D-12A0-4F01-95FC-3409D6F663F9}"/>
    <dgm:cxn modelId="{6781CFAB-12E7-46E6-9A73-0DB595775B12}" type="presParOf" srcId="{9269383A-7BE1-4095-8625-7329D3DADFF3}" destId="{207EDFF6-6D43-4FBF-B2DD-92C8ADB170BD}" srcOrd="0" destOrd="0" presId="urn:microsoft.com/office/officeart/2005/8/layout/hList6"/>
    <dgm:cxn modelId="{6BEE82AB-D38B-442F-9696-2C18C754EA63}" type="presParOf" srcId="{9269383A-7BE1-4095-8625-7329D3DADFF3}" destId="{A7A6DAB1-8F13-4487-BE7D-E3AED19F5599}" srcOrd="1" destOrd="0" presId="urn:microsoft.com/office/officeart/2005/8/layout/hList6"/>
    <dgm:cxn modelId="{B3843CF7-E1CF-428C-B063-D05BD3E44777}" type="presParOf" srcId="{9269383A-7BE1-4095-8625-7329D3DADFF3}" destId="{D1D739DA-E304-474B-9320-8CAF32E0E847}" srcOrd="2" destOrd="0" presId="urn:microsoft.com/office/officeart/2005/8/layout/hList6"/>
    <dgm:cxn modelId="{939FE212-7085-4EC9-8A18-BB9C248ECFE0}" type="presParOf" srcId="{9269383A-7BE1-4095-8625-7329D3DADFF3}" destId="{A10621E5-A83E-422D-9257-F83FDBE1BD94}" srcOrd="3" destOrd="0" presId="urn:microsoft.com/office/officeart/2005/8/layout/hList6"/>
    <dgm:cxn modelId="{DD2937F5-F895-48A6-98A8-2339D0CF6878}" type="presParOf" srcId="{9269383A-7BE1-4095-8625-7329D3DADFF3}" destId="{01DDA8BD-B024-4C5E-A375-60BDA7E01FB9}" srcOrd="4" destOrd="0" presId="urn:microsoft.com/office/officeart/2005/8/layout/hList6"/>
    <dgm:cxn modelId="{52641A0E-C798-4FD9-8165-0ED9A02DDA52}" type="presParOf" srcId="{9269383A-7BE1-4095-8625-7329D3DADFF3}" destId="{27766B1F-9DA7-4641-B9FC-905C0E34FACE}" srcOrd="5" destOrd="0" presId="urn:microsoft.com/office/officeart/2005/8/layout/hList6"/>
    <dgm:cxn modelId="{5BBC52B0-6118-4EB2-898F-B5386125AFDF}" type="presParOf" srcId="{9269383A-7BE1-4095-8625-7329D3DADFF3}" destId="{400F5BD9-FC9A-4545-BC8E-18F4196028DB}" srcOrd="6" destOrd="0" presId="urn:microsoft.com/office/officeart/2005/8/layout/hList6"/>
    <dgm:cxn modelId="{30214C6F-7C67-452B-AC73-79B5A179F5BC}" type="presParOf" srcId="{9269383A-7BE1-4095-8625-7329D3DADFF3}" destId="{2519B2AA-D9DF-4A32-B5DC-8E40B81B0D93}" srcOrd="7" destOrd="0" presId="urn:microsoft.com/office/officeart/2005/8/layout/hList6"/>
    <dgm:cxn modelId="{64F32E31-7074-42F0-AB6A-6FEE64A42CBC}" type="presParOf" srcId="{9269383A-7BE1-4095-8625-7329D3DADFF3}" destId="{CF2B77D9-A755-49F4-888C-9D688E824E25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23FF3-F665-403B-9A83-70A8AC91E7FB}">
      <dsp:nvSpPr>
        <dsp:cNvPr id="0" name=""/>
        <dsp:cNvSpPr/>
      </dsp:nvSpPr>
      <dsp:spPr>
        <a:xfrm>
          <a:off x="0" y="0"/>
          <a:ext cx="8496944" cy="171018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	</a:t>
          </a:r>
          <a:r>
            <a:rPr lang="es-ES" sz="1900" b="1" kern="1200" dirty="0" smtClean="0">
              <a:solidFill>
                <a:srgbClr val="293315"/>
              </a:solidFill>
            </a:rPr>
            <a:t>ACTIVIDADES COMPLEMENTARIAS</a:t>
          </a:r>
          <a:endParaRPr lang="es-ES" sz="1900" b="1" kern="1200" dirty="0">
            <a:solidFill>
              <a:srgbClr val="293315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336600"/>
              </a:solidFill>
            </a:rPr>
            <a:t>ACTIVIDADES EN LA NATURALEZA</a:t>
          </a:r>
          <a:endParaRPr lang="es-ES" sz="1500" b="1" kern="1200" dirty="0">
            <a:solidFill>
              <a:srgbClr val="3366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336600"/>
              </a:solidFill>
            </a:rPr>
            <a:t>ACTIVIDADES MULTIDEPORTIVAS</a:t>
          </a:r>
          <a:endParaRPr lang="es-ES" sz="1500" b="1" kern="1200" dirty="0">
            <a:solidFill>
              <a:srgbClr val="3366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336600"/>
              </a:solidFill>
            </a:rPr>
            <a:t>PRIMEROS AUXILIOS – CRUZ ROJA</a:t>
          </a:r>
          <a:endParaRPr lang="es-ES" sz="1500" b="1" kern="1200" dirty="0">
            <a:solidFill>
              <a:srgbClr val="3366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336600"/>
              </a:solidFill>
            </a:rPr>
            <a:t>INICIACIÓN FÚTBOL AMERICANO- CLUB STINGS GUADALAJARA</a:t>
          </a:r>
          <a:endParaRPr lang="es-ES" sz="1500" b="1" kern="1200" dirty="0">
            <a:solidFill>
              <a:srgbClr val="3366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336600"/>
              </a:solidFill>
            </a:rPr>
            <a:t>INICIACIÓN A LA DANZA URBANA – STREET DANCE – NACHO AIGUAVIVES</a:t>
          </a:r>
          <a:endParaRPr lang="es-ES" sz="1500" b="1" kern="1200" dirty="0">
            <a:solidFill>
              <a:srgbClr val="336600"/>
            </a:solidFill>
          </a:endParaRPr>
        </a:p>
      </dsp:txBody>
      <dsp:txXfrm>
        <a:off x="1870407" y="0"/>
        <a:ext cx="6626536" cy="1710189"/>
      </dsp:txXfrm>
    </dsp:sp>
    <dsp:sp modelId="{8B458B02-4B55-45E0-B95B-10D65051C587}">
      <dsp:nvSpPr>
        <dsp:cNvPr id="0" name=""/>
        <dsp:cNvSpPr/>
      </dsp:nvSpPr>
      <dsp:spPr>
        <a:xfrm>
          <a:off x="171018" y="171018"/>
          <a:ext cx="1699388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6C64-D587-4340-A201-3D9F0A42E750}">
      <dsp:nvSpPr>
        <dsp:cNvPr id="0" name=""/>
        <dsp:cNvSpPr/>
      </dsp:nvSpPr>
      <dsp:spPr>
        <a:xfrm>
          <a:off x="0" y="1881208"/>
          <a:ext cx="8496944" cy="17101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ACTIVIDADES EXTRACURRICULARES EN HORARIO ESCOLAR</a:t>
          </a:r>
          <a:endParaRPr lang="es-ES" sz="19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542804"/>
              </a:solidFill>
            </a:rPr>
            <a:t>RECREOS ACTIVOS: COMPETICIONES DEPORTIVAS INTERNAS</a:t>
          </a:r>
          <a:endParaRPr lang="es-ES" sz="1500" b="1" kern="1200" dirty="0">
            <a:solidFill>
              <a:srgbClr val="542804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542804"/>
              </a:solidFill>
            </a:rPr>
            <a:t>SILMUTÁNEAS Y TORNEOS DE AJEDREZ</a:t>
          </a:r>
          <a:endParaRPr lang="es-ES" sz="1500" b="1" kern="1200" dirty="0">
            <a:solidFill>
              <a:srgbClr val="542804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542804"/>
              </a:solidFill>
            </a:rPr>
            <a:t>CARRERA SOLIDARIA – SAVE THE CHILDREN</a:t>
          </a:r>
          <a:endParaRPr lang="es-ES" sz="1500" b="1" kern="1200" dirty="0">
            <a:solidFill>
              <a:srgbClr val="542804"/>
            </a:solidFill>
          </a:endParaRPr>
        </a:p>
      </dsp:txBody>
      <dsp:txXfrm>
        <a:off x="1870407" y="1881208"/>
        <a:ext cx="6626536" cy="1710190"/>
      </dsp:txXfrm>
    </dsp:sp>
    <dsp:sp modelId="{108396E5-C5CC-4927-82E6-0AFA397C8B06}">
      <dsp:nvSpPr>
        <dsp:cNvPr id="0" name=""/>
        <dsp:cNvSpPr/>
      </dsp:nvSpPr>
      <dsp:spPr>
        <a:xfrm>
          <a:off x="331237" y="2016218"/>
          <a:ext cx="1324945" cy="13681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A63E-BC5F-4A6B-A78E-06C186D7507E}">
      <dsp:nvSpPr>
        <dsp:cNvPr id="0" name=""/>
        <dsp:cNvSpPr/>
      </dsp:nvSpPr>
      <dsp:spPr>
        <a:xfrm>
          <a:off x="0" y="3762417"/>
          <a:ext cx="8496944" cy="171019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ACTIVIDADES EXTRACURRICULARES EN HORARIO NO LECTIVO</a:t>
          </a:r>
          <a:endParaRPr lang="es-ES" sz="19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0000CC"/>
              </a:solidFill>
            </a:rPr>
            <a:t>BÁDMINTON</a:t>
          </a:r>
          <a:endParaRPr lang="es-ES" sz="1500" b="1" kern="1200" dirty="0">
            <a:solidFill>
              <a:srgbClr val="0000CC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0000CC"/>
              </a:solidFill>
            </a:rPr>
            <a:t>ATLETISMO</a:t>
          </a:r>
          <a:endParaRPr lang="es-ES" sz="1500" b="1" kern="1200" dirty="0">
            <a:solidFill>
              <a:srgbClr val="0000CC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0000CC"/>
              </a:solidFill>
            </a:rPr>
            <a:t>PATINAJE</a:t>
          </a:r>
          <a:endParaRPr lang="es-ES" sz="1500" b="1" kern="1200" dirty="0">
            <a:solidFill>
              <a:srgbClr val="0000CC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0000CC"/>
              </a:solidFill>
            </a:rPr>
            <a:t>ZUMBA (+ 16 AÑOS ALUMNADO Y FAMILIA)</a:t>
          </a:r>
          <a:endParaRPr lang="es-ES" sz="1500" b="1" kern="1200" dirty="0">
            <a:solidFill>
              <a:srgbClr val="0000CC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>
              <a:solidFill>
                <a:srgbClr val="0000CC"/>
              </a:solidFill>
            </a:rPr>
            <a:t>ESQUÍ EN VALDESQUÍ – SIERRA DE GUADARRAMA         </a:t>
          </a:r>
          <a:endParaRPr lang="es-ES" sz="1500" b="1" kern="1200" dirty="0">
            <a:solidFill>
              <a:srgbClr val="0000CC"/>
            </a:solidFill>
          </a:endParaRPr>
        </a:p>
      </dsp:txBody>
      <dsp:txXfrm>
        <a:off x="1870407" y="3762417"/>
        <a:ext cx="6626536" cy="1710190"/>
      </dsp:txXfrm>
    </dsp:sp>
    <dsp:sp modelId="{B8FC1545-8234-4302-967D-AFCEEBBD8709}">
      <dsp:nvSpPr>
        <dsp:cNvPr id="0" name=""/>
        <dsp:cNvSpPr/>
      </dsp:nvSpPr>
      <dsp:spPr>
        <a:xfrm>
          <a:off x="475252" y="3960444"/>
          <a:ext cx="1036916" cy="13681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D9EF4-5640-4653-9A6A-EDBC94331F7D}">
      <dsp:nvSpPr>
        <dsp:cNvPr id="0" name=""/>
        <dsp:cNvSpPr/>
      </dsp:nvSpPr>
      <dsp:spPr>
        <a:xfrm>
          <a:off x="2887729" y="2407199"/>
          <a:ext cx="2851247" cy="219314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303C1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ACTIVIDADES COMPLEMENTARIAS EN LA NATURALEZA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2887729" y="2407199"/>
        <a:ext cx="2851247" cy="2193147"/>
      </dsp:txXfrm>
    </dsp:sp>
    <dsp:sp modelId="{0724E70D-1934-4469-954C-094BCBCDF87B}">
      <dsp:nvSpPr>
        <dsp:cNvPr id="0" name=""/>
        <dsp:cNvSpPr/>
      </dsp:nvSpPr>
      <dsp:spPr>
        <a:xfrm rot="16200000">
          <a:off x="4044359" y="2119485"/>
          <a:ext cx="537987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537987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200000">
        <a:off x="4299903" y="2124756"/>
        <a:ext cx="26899" cy="26899"/>
      </dsp:txXfrm>
    </dsp:sp>
    <dsp:sp modelId="{2419AFF8-802B-446F-BE13-F7AF745C7522}">
      <dsp:nvSpPr>
        <dsp:cNvPr id="0" name=""/>
        <dsp:cNvSpPr/>
      </dsp:nvSpPr>
      <dsp:spPr>
        <a:xfrm>
          <a:off x="1720419" y="189382"/>
          <a:ext cx="5185866" cy="16798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262F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293315"/>
              </a:solidFill>
            </a:rPr>
            <a:t>1º ESO -SENDERISMO ENTORNO PRÓXIMO: FUENTE DE LA NIÑA, - CAÑADA REAL – IRIEPAL - FUENTE DE LA NIÑA</a:t>
          </a:r>
          <a:endParaRPr lang="es-ES" sz="1300" b="1" kern="1200" dirty="0">
            <a:solidFill>
              <a:srgbClr val="293315"/>
            </a:solidFill>
          </a:endParaRPr>
        </a:p>
      </dsp:txBody>
      <dsp:txXfrm>
        <a:off x="1720419" y="189382"/>
        <a:ext cx="5185866" cy="1679829"/>
      </dsp:txXfrm>
    </dsp:sp>
    <dsp:sp modelId="{40829483-D5CC-4D06-A3ED-837875444ED7}">
      <dsp:nvSpPr>
        <dsp:cNvPr id="0" name=""/>
        <dsp:cNvSpPr/>
      </dsp:nvSpPr>
      <dsp:spPr>
        <a:xfrm rot="21540734">
          <a:off x="5738599" y="3458171"/>
          <a:ext cx="26763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7632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540734">
        <a:off x="5865724" y="3470201"/>
        <a:ext cx="13381" cy="13381"/>
      </dsp:txXfrm>
    </dsp:sp>
    <dsp:sp modelId="{D75771A5-B847-493C-ABC1-1DA1020BB92E}">
      <dsp:nvSpPr>
        <dsp:cNvPr id="0" name=""/>
        <dsp:cNvSpPr/>
      </dsp:nvSpPr>
      <dsp:spPr>
        <a:xfrm>
          <a:off x="6005337" y="2636910"/>
          <a:ext cx="3138662" cy="16212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262F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303C18"/>
              </a:solidFill>
            </a:rPr>
            <a:t>2º ESO -SENDERISMO POR NUESTRA PROVINCIA:  CAÑÓN DEL RÍO DULCE, TETAS DE VIANA, TAMAJÓN A VALDESOTOS…</a:t>
          </a:r>
          <a:endParaRPr lang="es-ES" sz="1300" b="1" kern="1200" dirty="0">
            <a:solidFill>
              <a:srgbClr val="303C18"/>
            </a:solidFill>
          </a:endParaRPr>
        </a:p>
      </dsp:txBody>
      <dsp:txXfrm>
        <a:off x="6005337" y="2636910"/>
        <a:ext cx="3138662" cy="1621265"/>
      </dsp:txXfrm>
    </dsp:sp>
    <dsp:sp modelId="{46AFE9AC-71B7-42FB-AF7B-5146889EF4E1}">
      <dsp:nvSpPr>
        <dsp:cNvPr id="0" name=""/>
        <dsp:cNvSpPr/>
      </dsp:nvSpPr>
      <dsp:spPr>
        <a:xfrm rot="5318136">
          <a:off x="3974836" y="4954860"/>
          <a:ext cx="747049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747049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318136">
        <a:off x="4329684" y="4954905"/>
        <a:ext cx="37352" cy="37352"/>
      </dsp:txXfrm>
    </dsp:sp>
    <dsp:sp modelId="{7C92A187-FBE6-427B-8234-8E86CD95CEEF}">
      <dsp:nvSpPr>
        <dsp:cNvPr id="0" name=""/>
        <dsp:cNvSpPr/>
      </dsp:nvSpPr>
      <dsp:spPr>
        <a:xfrm>
          <a:off x="3059835" y="5346946"/>
          <a:ext cx="2627721" cy="138073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262F13"/>
              </a:solidFill>
            </a:rPr>
            <a:t>1º BACH –PIRAGÜISMO  RÍO TAJO (TRILLO) </a:t>
          </a:r>
          <a:endParaRPr lang="es-ES" sz="1300" kern="1200" dirty="0">
            <a:solidFill>
              <a:srgbClr val="262F13"/>
            </a:solidFill>
          </a:endParaRPr>
        </a:p>
      </dsp:txBody>
      <dsp:txXfrm>
        <a:off x="3059835" y="5346946"/>
        <a:ext cx="2627721" cy="1380735"/>
      </dsp:txXfrm>
    </dsp:sp>
    <dsp:sp modelId="{AEBF5514-A73C-4FD4-AFB1-3DCB472BF57F}">
      <dsp:nvSpPr>
        <dsp:cNvPr id="0" name=""/>
        <dsp:cNvSpPr/>
      </dsp:nvSpPr>
      <dsp:spPr>
        <a:xfrm rot="10839582">
          <a:off x="2283402" y="3465159"/>
          <a:ext cx="604506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604506" y="18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39582">
        <a:off x="2570543" y="3468767"/>
        <a:ext cx="30225" cy="30225"/>
      </dsp:txXfrm>
    </dsp:sp>
    <dsp:sp modelId="{4EEFBEA4-E00A-4B57-9AFB-B45981600092}">
      <dsp:nvSpPr>
        <dsp:cNvPr id="0" name=""/>
        <dsp:cNvSpPr/>
      </dsp:nvSpPr>
      <dsp:spPr>
        <a:xfrm>
          <a:off x="179510" y="2780925"/>
          <a:ext cx="2104075" cy="137472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29331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rgbClr val="262F13"/>
              </a:solidFill>
            </a:rPr>
            <a:t>4º ESO – ASCENSO PICO OCEJÓN </a:t>
          </a:r>
          <a:endParaRPr lang="es-ES" sz="1300" b="1" kern="1200" dirty="0">
            <a:solidFill>
              <a:srgbClr val="262F13"/>
            </a:solidFill>
          </a:endParaRPr>
        </a:p>
      </dsp:txBody>
      <dsp:txXfrm>
        <a:off x="179510" y="2780925"/>
        <a:ext cx="2104075" cy="1374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E26166-6602-48BF-9B7A-BFFCAB4ED358}">
      <dsp:nvSpPr>
        <dsp:cNvPr id="0" name=""/>
        <dsp:cNvSpPr/>
      </dsp:nvSpPr>
      <dsp:spPr>
        <a:xfrm>
          <a:off x="329936" y="336790"/>
          <a:ext cx="8456165" cy="114634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303C1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>
              <a:solidFill>
                <a:schemeClr val="accent3">
                  <a:lumMod val="50000"/>
                </a:schemeClr>
              </a:solidFill>
            </a:rPr>
            <a:t>ACTIVIDADES COMPLEMENTARIAS MULTIDEPORTIVAS </a:t>
          </a:r>
          <a:endParaRPr lang="es-ES" sz="3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29936" y="336790"/>
        <a:ext cx="8456165" cy="1146345"/>
      </dsp:txXfrm>
    </dsp:sp>
    <dsp:sp modelId="{FE9722EE-F93C-4382-8286-1C7B78B43DFF}">
      <dsp:nvSpPr>
        <dsp:cNvPr id="0" name=""/>
        <dsp:cNvSpPr/>
      </dsp:nvSpPr>
      <dsp:spPr>
        <a:xfrm>
          <a:off x="1175553" y="1483135"/>
          <a:ext cx="859596" cy="1549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443"/>
              </a:lnTo>
              <a:lnTo>
                <a:pt x="859596" y="1549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D8CCF-F70C-4D6B-AC43-BCA0B4500355}">
      <dsp:nvSpPr>
        <dsp:cNvPr id="0" name=""/>
        <dsp:cNvSpPr/>
      </dsp:nvSpPr>
      <dsp:spPr>
        <a:xfrm>
          <a:off x="2035150" y="1798988"/>
          <a:ext cx="3011644" cy="246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3º ESO INSTALACIONES DEPORTIVAS U.A.H.</a:t>
          </a:r>
          <a:endParaRPr lang="es-ES" sz="2600" kern="1200" dirty="0"/>
        </a:p>
      </dsp:txBody>
      <dsp:txXfrm>
        <a:off x="2035150" y="1798988"/>
        <a:ext cx="3011644" cy="2467182"/>
      </dsp:txXfrm>
    </dsp:sp>
    <dsp:sp modelId="{AD03DAEC-658A-4C8F-B7E1-1D7BF5896A2F}">
      <dsp:nvSpPr>
        <dsp:cNvPr id="0" name=""/>
        <dsp:cNvSpPr/>
      </dsp:nvSpPr>
      <dsp:spPr>
        <a:xfrm>
          <a:off x="1175553" y="1483135"/>
          <a:ext cx="941128" cy="400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1178"/>
              </a:lnTo>
              <a:lnTo>
                <a:pt x="941128" y="4001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FAD9D-B401-423E-8E02-E84242B1DFBC}">
      <dsp:nvSpPr>
        <dsp:cNvPr id="0" name=""/>
        <dsp:cNvSpPr/>
      </dsp:nvSpPr>
      <dsp:spPr>
        <a:xfrm>
          <a:off x="2116682" y="4514721"/>
          <a:ext cx="2853777" cy="1939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1º A 4º ESO COMPETICIONES MULTIDEPORTIVAS INTERCENTROS</a:t>
          </a:r>
          <a:endParaRPr lang="es-ES" sz="2600" kern="1200" dirty="0"/>
        </a:p>
      </dsp:txBody>
      <dsp:txXfrm>
        <a:off x="2116682" y="4514721"/>
        <a:ext cx="2853777" cy="19391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F7504B-D40A-4F3A-B201-78B43C9106D8}">
      <dsp:nvSpPr>
        <dsp:cNvPr id="0" name=""/>
        <dsp:cNvSpPr/>
      </dsp:nvSpPr>
      <dsp:spPr>
        <a:xfrm rot="10800000" flipV="1">
          <a:off x="144166" y="345851"/>
          <a:ext cx="8920426" cy="12052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ACTIVIDADES EXTRACURRICULARES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>
              <a:solidFill>
                <a:schemeClr val="tx1"/>
              </a:solidFill>
            </a:rPr>
            <a:t>EN HORARIO ESCOLAR</a:t>
          </a:r>
          <a:endParaRPr lang="es-ES" sz="3600" b="1" kern="1200" dirty="0">
            <a:solidFill>
              <a:schemeClr val="tx1"/>
            </a:solidFill>
          </a:endParaRPr>
        </a:p>
      </dsp:txBody>
      <dsp:txXfrm rot="10800000" flipV="1">
        <a:off x="144166" y="345851"/>
        <a:ext cx="8920426" cy="1205253"/>
      </dsp:txXfrm>
    </dsp:sp>
    <dsp:sp modelId="{6305B13C-AB9A-47CD-8F3A-07A0E06C549C}">
      <dsp:nvSpPr>
        <dsp:cNvPr id="0" name=""/>
        <dsp:cNvSpPr/>
      </dsp:nvSpPr>
      <dsp:spPr>
        <a:xfrm>
          <a:off x="1036209" y="1551104"/>
          <a:ext cx="1209281" cy="1155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466"/>
              </a:lnTo>
              <a:lnTo>
                <a:pt x="1209281" y="1155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5CB9-837D-40C5-B6A2-AAD64364A410}">
      <dsp:nvSpPr>
        <dsp:cNvPr id="0" name=""/>
        <dsp:cNvSpPr/>
      </dsp:nvSpPr>
      <dsp:spPr>
        <a:xfrm>
          <a:off x="2245490" y="1846827"/>
          <a:ext cx="2390387" cy="171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TODOS CURSOS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accent6">
                  <a:lumMod val="50000"/>
                </a:schemeClr>
              </a:solidFill>
            </a:rPr>
            <a:t>RECREOS ACTIVOS: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accent6">
                  <a:lumMod val="50000"/>
                </a:schemeClr>
              </a:solidFill>
            </a:rPr>
            <a:t> LIGAS INTERNAS </a:t>
          </a:r>
          <a:endParaRPr lang="es-ES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45490" y="1846827"/>
        <a:ext cx="2390387" cy="1719487"/>
      </dsp:txXfrm>
    </dsp:sp>
    <dsp:sp modelId="{0A1149B2-39D3-45F5-81A1-CF934A46B399}">
      <dsp:nvSpPr>
        <dsp:cNvPr id="0" name=""/>
        <dsp:cNvSpPr/>
      </dsp:nvSpPr>
      <dsp:spPr>
        <a:xfrm>
          <a:off x="1036209" y="1551104"/>
          <a:ext cx="3823831" cy="2240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688"/>
              </a:lnTo>
              <a:lnTo>
                <a:pt x="3823831" y="22406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6A288-D108-4A09-9CAA-76D9A9100648}">
      <dsp:nvSpPr>
        <dsp:cNvPr id="0" name=""/>
        <dsp:cNvSpPr/>
      </dsp:nvSpPr>
      <dsp:spPr>
        <a:xfrm>
          <a:off x="4860040" y="2708916"/>
          <a:ext cx="2871218" cy="216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1º Y 2º ESO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b="1" kern="1200" dirty="0" smtClean="0">
              <a:solidFill>
                <a:schemeClr val="accent6">
                  <a:lumMod val="50000"/>
                </a:schemeClr>
              </a:solidFill>
            </a:rPr>
            <a:t>CARRERA SOLIDARIA – COLABORANDO CON SAVE THE CHILDREN</a:t>
          </a:r>
          <a:endParaRPr lang="es-ES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860040" y="2708916"/>
        <a:ext cx="2871218" cy="21657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EDFF6-6D43-4FBF-B2DD-92C8ADB170BD}">
      <dsp:nvSpPr>
        <dsp:cNvPr id="0" name=""/>
        <dsp:cNvSpPr/>
      </dsp:nvSpPr>
      <dsp:spPr>
        <a:xfrm rot="16200000">
          <a:off x="-1763005" y="1979017"/>
          <a:ext cx="5013199" cy="14871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PATINAJE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PISTAS EXTERIORES 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TODOS LOS CURSOS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MONITORA REGINA MOLINA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LUNES 16.00 H. – 17.00 H.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6200000">
        <a:off x="-1763005" y="1979017"/>
        <a:ext cx="5013199" cy="1487189"/>
      </dsp:txXfrm>
    </dsp:sp>
    <dsp:sp modelId="{D1D739DA-E304-474B-9320-8CAF32E0E847}">
      <dsp:nvSpPr>
        <dsp:cNvPr id="0" name=""/>
        <dsp:cNvSpPr/>
      </dsp:nvSpPr>
      <dsp:spPr>
        <a:xfrm rot="16200000">
          <a:off x="273537" y="1603731"/>
          <a:ext cx="4293069" cy="166165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ATLETISMO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PISTAS DE ATLETISMO  FUENTE DE LA NIÑA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1º ESO A 1º BACH.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ENTRENADORA: NATALIA ATIENZA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chemeClr val="accent4">
                  <a:lumMod val="50000"/>
                </a:schemeClr>
              </a:solidFill>
            </a:rPr>
            <a:t>LUNES Y MIÉRCOLES DE 20.15 H A 21.15 H</a:t>
          </a:r>
          <a:endParaRPr lang="es-ES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16200000">
        <a:off x="273537" y="1603731"/>
        <a:ext cx="4293069" cy="1661656"/>
      </dsp:txXfrm>
    </dsp:sp>
    <dsp:sp modelId="{01DDA8BD-B024-4C5E-A375-60BDA7E01FB9}">
      <dsp:nvSpPr>
        <dsp:cNvPr id="0" name=""/>
        <dsp:cNvSpPr/>
      </dsp:nvSpPr>
      <dsp:spPr>
        <a:xfrm rot="16200000">
          <a:off x="4876179" y="1971280"/>
          <a:ext cx="5445224" cy="15026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513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ESQUÍ EN VALDESQUÍ</a:t>
          </a:r>
          <a:endParaRPr lang="es-ES" sz="1700" b="1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>
              <a:solidFill>
                <a:srgbClr val="002060"/>
              </a:solidFill>
            </a:rPr>
            <a:t>1 JORNADA</a:t>
          </a:r>
          <a:endParaRPr lang="es-ES" sz="1300" b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>
              <a:solidFill>
                <a:srgbClr val="002060"/>
              </a:solidFill>
            </a:rPr>
            <a:t>TRANSPORTE, ALQUILER MATERIAL, FORFAIT, 2 H. CLASES CON MONITORES/AS</a:t>
          </a:r>
          <a:endParaRPr lang="es-ES" sz="1300" b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 smtClean="0">
              <a:solidFill>
                <a:srgbClr val="002060"/>
              </a:solidFill>
            </a:rPr>
            <a:t>FEBRERO</a:t>
          </a:r>
          <a:endParaRPr lang="es-ES" sz="1300" b="1" kern="1200" dirty="0">
            <a:solidFill>
              <a:srgbClr val="002060"/>
            </a:solidFill>
          </a:endParaRPr>
        </a:p>
      </dsp:txBody>
      <dsp:txXfrm rot="16200000">
        <a:off x="4876179" y="1971280"/>
        <a:ext cx="5445224" cy="1502662"/>
      </dsp:txXfrm>
    </dsp:sp>
    <dsp:sp modelId="{400F5BD9-FC9A-4545-BC8E-18F4196028DB}">
      <dsp:nvSpPr>
        <dsp:cNvPr id="0" name=""/>
        <dsp:cNvSpPr/>
      </dsp:nvSpPr>
      <dsp:spPr>
        <a:xfrm rot="16200000">
          <a:off x="2039338" y="1853113"/>
          <a:ext cx="4293069" cy="130697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BÁDMINTON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02060"/>
              </a:solidFill>
            </a:rPr>
            <a:t>PISTAS EXTERIORES 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1º A 4º ESO 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ENTRENADORA: BLANCA YÉLAMOS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LUNES Y MIÉRCOLES DE 17.30 H A 18.30 H</a:t>
          </a:r>
          <a:endParaRPr lang="es-ES" sz="16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1" kern="1200" dirty="0">
            <a:solidFill>
              <a:srgbClr val="002060"/>
            </a:solidFill>
          </a:endParaRPr>
        </a:p>
      </dsp:txBody>
      <dsp:txXfrm rot="16200000">
        <a:off x="2039338" y="1853113"/>
        <a:ext cx="4293069" cy="1306973"/>
      </dsp:txXfrm>
    </dsp:sp>
    <dsp:sp modelId="{CF2B77D9-A755-49F4-888C-9D688E824E25}">
      <dsp:nvSpPr>
        <dsp:cNvPr id="0" name=""/>
        <dsp:cNvSpPr/>
      </dsp:nvSpPr>
      <dsp:spPr>
        <a:xfrm rot="16200000">
          <a:off x="3696875" y="1781073"/>
          <a:ext cx="4293069" cy="130697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ZUMBA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</a:rPr>
            <a:t>GIMNASIO</a:t>
          </a:r>
          <a:endParaRPr lang="es-ES" sz="14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+ 16 AÑOS 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MONITORA: MÓNICA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002060"/>
              </a:solidFill>
            </a:rPr>
            <a:t>MARTES Y JUEVES DE 18.00 H A 19.00 H</a:t>
          </a:r>
          <a:endParaRPr lang="es-ES" sz="1600" b="1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b="1" kern="1200" dirty="0">
            <a:solidFill>
              <a:srgbClr val="002060"/>
            </a:solidFill>
          </a:endParaRPr>
        </a:p>
      </dsp:txBody>
      <dsp:txXfrm rot="16200000">
        <a:off x="3696875" y="1781073"/>
        <a:ext cx="4293069" cy="130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50D-53B9-46B4-BB8E-5E32041B7109}" type="datetimeFigureOut">
              <a:rPr lang="es-ES" smtClean="0"/>
              <a:pPr/>
              <a:t>13/02/2017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acebook.com/Hosteler%C3%ADa-y-Turismo-de-Guadalajara-16707721531835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esto\Desktop\DOCUMENTOS PARA WEB\FOTOS DEL BUERO RETOCADA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55983"/>
            <a:ext cx="3816424" cy="4896785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translucentPowder">
            <a:bevelT w="0" h="6350"/>
            <a:bevelB w="0" h="0"/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268760"/>
          </a:xfrm>
        </p:spPr>
        <p:txBody>
          <a:bodyPr/>
          <a:lstStyle/>
          <a:p>
            <a:r>
              <a:rPr lang="es-ES" dirty="0" smtClean="0"/>
              <a:t>IES ANTONIO BUERO VALLEJO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CURSO 2016-17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1043608" y="3789040"/>
            <a:ext cx="0" cy="208823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043608" y="5877272"/>
            <a:ext cx="237626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3491880" y="5157192"/>
            <a:ext cx="30243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TODOS LOS CURSOS</a:t>
            </a:r>
          </a:p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SIMULTÁNEAS Y TORNEOS DE AJEDREZ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s-ES" sz="3200" b="1" dirty="0" smtClean="0"/>
              <a:t>ACTIVIDADES EXTRACURRICULARES</a:t>
            </a:r>
            <a:br>
              <a:rPr lang="es-ES" sz="3200" b="1" dirty="0" smtClean="0"/>
            </a:br>
            <a:r>
              <a:rPr lang="es-ES" sz="3200" b="1" dirty="0" smtClean="0"/>
              <a:t>EN HORARIO NO LECTIVO</a:t>
            </a:r>
            <a:endParaRPr lang="es-ES" sz="32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BUERO CULTURAL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324528" cy="3744416"/>
          </a:xfrm>
        </p:spPr>
        <p:txBody>
          <a:bodyPr>
            <a:normAutofit/>
          </a:bodyPr>
          <a:lstStyle/>
          <a:p>
            <a:r>
              <a:rPr lang="es-ES" dirty="0" smtClean="0"/>
              <a:t>Taller de Teatro.</a:t>
            </a:r>
          </a:p>
          <a:p>
            <a:pPr>
              <a:buNone/>
            </a:pPr>
            <a:r>
              <a:rPr lang="es-ES" sz="2000" dirty="0" smtClean="0"/>
              <a:t>         -Diferentes disciplinas: comedia del arte, clown, juego escénico</a:t>
            </a:r>
          </a:p>
          <a:p>
            <a:pPr>
              <a:buNone/>
            </a:pPr>
            <a:r>
              <a:rPr lang="es-ES" dirty="0" smtClean="0"/>
              <a:t>      </a:t>
            </a:r>
            <a:r>
              <a:rPr lang="es-ES" sz="2000" dirty="0" smtClean="0"/>
              <a:t>-Impartido durante los recreos y por las tardes en el Salón de Actos</a:t>
            </a:r>
          </a:p>
          <a:p>
            <a:r>
              <a:rPr lang="es-ES" dirty="0" smtClean="0"/>
              <a:t>Certamen Literario Antonio Buero Vallejo</a:t>
            </a:r>
          </a:p>
          <a:p>
            <a:r>
              <a:rPr lang="es-ES" dirty="0" smtClean="0"/>
              <a:t>Olimpiada Matemática y Geológica</a:t>
            </a:r>
          </a:p>
          <a:p>
            <a:r>
              <a:rPr lang="es-ES" dirty="0" smtClean="0"/>
              <a:t>Visitas guiadas museos, exposiciones, universidades</a:t>
            </a:r>
          </a:p>
          <a:p>
            <a:endParaRPr lang="es-ES" dirty="0"/>
          </a:p>
        </p:txBody>
      </p:sp>
      <p:pic>
        <p:nvPicPr>
          <p:cNvPr id="1033" name="Picture 9" descr="C:\Users\puesto\Desktop\DOCUMENTOS PARA WEB\IMG_0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17968"/>
            <a:ext cx="4680520" cy="196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BUERO SOLIDARIO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s-ES" sz="2800" dirty="0" smtClean="0"/>
              <a:t>Recogida de Ropa y Alimentos</a:t>
            </a:r>
          </a:p>
          <a:p>
            <a:r>
              <a:rPr lang="es-ES" sz="2800" dirty="0" smtClean="0"/>
              <a:t>Participación en el Día del Voluntariado</a:t>
            </a:r>
          </a:p>
          <a:p>
            <a:r>
              <a:rPr lang="es-ES" sz="2800" dirty="0" smtClean="0"/>
              <a:t>Concienciación frente a Violencia Machista</a:t>
            </a:r>
          </a:p>
          <a:p>
            <a:r>
              <a:rPr lang="es-ES" sz="2800" dirty="0" smtClean="0"/>
              <a:t>Colaboración con Organizaciones Solidarias:</a:t>
            </a:r>
          </a:p>
          <a:p>
            <a:pPr>
              <a:buNone/>
            </a:pPr>
            <a:r>
              <a:rPr lang="es-ES" sz="2800" dirty="0" smtClean="0"/>
              <a:t> </a:t>
            </a:r>
            <a:r>
              <a:rPr lang="es-ES" sz="2400" dirty="0" smtClean="0"/>
              <a:t>      - Unicef</a:t>
            </a:r>
          </a:p>
          <a:p>
            <a:pPr>
              <a:buNone/>
            </a:pPr>
            <a:r>
              <a:rPr lang="es-ES" sz="2400" dirty="0" smtClean="0"/>
              <a:t>       - Manos Unidas</a:t>
            </a:r>
          </a:p>
          <a:p>
            <a:pPr>
              <a:buNone/>
            </a:pPr>
            <a:r>
              <a:rPr lang="es-ES" sz="2400" dirty="0" smtClean="0"/>
              <a:t>       - </a:t>
            </a:r>
            <a:r>
              <a:rPr lang="es-ES" sz="2400" dirty="0" err="1" smtClean="0"/>
              <a:t>Save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Children</a:t>
            </a:r>
            <a:endParaRPr lang="es-ES" sz="2400" dirty="0" smtClean="0"/>
          </a:p>
          <a:p>
            <a:endParaRPr lang="es-ES" dirty="0"/>
          </a:p>
        </p:txBody>
      </p:sp>
      <p:pic>
        <p:nvPicPr>
          <p:cNvPr id="1026" name="Picture 2" descr="http://www.parroquia-inmaculada.es/wp-content/uploads/2013/11/08FebManosUn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191863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s://yt3.ggpht.com/-PnlqnWmH5tw/AAAAAAAAAAI/AAAAAAAAAAA/7WGf0CCzVlM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1944216" cy="173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http://josegabrielfuentes.com/file/p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1792560" cy="179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BUERO CIENTÍFICO-TECNOLÓGICO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Feria Robótica Alcalá de Henares</a:t>
            </a:r>
          </a:p>
          <a:p>
            <a:r>
              <a:rPr lang="es-ES" dirty="0" smtClean="0"/>
              <a:t>Prácticas en Laboratorios de Física y Química</a:t>
            </a:r>
          </a:p>
          <a:p>
            <a:r>
              <a:rPr lang="es-ES" dirty="0" smtClean="0"/>
              <a:t>Desarrollo proyectos tecnológicos</a:t>
            </a:r>
            <a:r>
              <a:rPr lang="es-ES" dirty="0" smtClean="0"/>
              <a:t>:</a:t>
            </a: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     - Aplicaciones técnicas para móviles</a:t>
            </a:r>
          </a:p>
          <a:p>
            <a:pPr>
              <a:buNone/>
            </a:pPr>
            <a:r>
              <a:rPr lang="es-ES" sz="2800" dirty="0" smtClean="0"/>
              <a:t>     - Vehículos control remoto con </a:t>
            </a:r>
            <a:r>
              <a:rPr lang="es-ES" sz="2800" dirty="0" err="1" smtClean="0"/>
              <a:t>Arduino</a:t>
            </a:r>
            <a:endParaRPr lang="es-ES" sz="2800" dirty="0" smtClean="0"/>
          </a:p>
          <a:p>
            <a:endParaRPr lang="es-ES" dirty="0" smtClean="0"/>
          </a:p>
        </p:txBody>
      </p:sp>
      <p:pic>
        <p:nvPicPr>
          <p:cNvPr id="2050" name="Picture 2" descr="http://www.gitsinformatica.com/imagen/robot%20can%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485597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BUERO FRENTE AL ACOSO ESCOLAR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Programa de acción tutorial frente al acoso escolar</a:t>
            </a:r>
          </a:p>
          <a:p>
            <a:endParaRPr lang="es-ES" sz="1600" dirty="0" smtClean="0"/>
          </a:p>
          <a:p>
            <a:r>
              <a:rPr lang="es-ES" sz="1600" dirty="0" smtClean="0"/>
              <a:t>Charlas informativas a padres y alumnos impartidas por el Cuerpo Nacional de Policía</a:t>
            </a:r>
          </a:p>
          <a:p>
            <a:endParaRPr lang="es-ES" sz="1600" dirty="0" smtClean="0"/>
          </a:p>
          <a:p>
            <a:r>
              <a:rPr lang="es-ES" sz="1600" dirty="0" smtClean="0"/>
              <a:t>Seguimiento continuo por Jefatura de Estudios y Orientación para detección precoz</a:t>
            </a:r>
          </a:p>
          <a:p>
            <a:endParaRPr lang="es-ES" sz="1600" dirty="0" smtClean="0"/>
          </a:p>
          <a:p>
            <a:endParaRPr lang="es-ES" sz="1600" dirty="0"/>
          </a:p>
        </p:txBody>
      </p:sp>
      <p:pic>
        <p:nvPicPr>
          <p:cNvPr id="3074" name="Picture 2" descr="Resultado de imagen de acoso esc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3094424" cy="310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BUERO MEDIOAMBIENTAL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3744416"/>
          </a:xfrm>
        </p:spPr>
        <p:txBody>
          <a:bodyPr/>
          <a:lstStyle/>
          <a:p>
            <a:r>
              <a:rPr lang="es-ES" sz="1800" dirty="0" smtClean="0"/>
              <a:t>Concienciar al alumnado de mantener las dependencias del centro limpias y en orden</a:t>
            </a:r>
          </a:p>
          <a:p>
            <a:endParaRPr lang="es-ES" sz="1800" dirty="0" smtClean="0"/>
          </a:p>
          <a:p>
            <a:r>
              <a:rPr lang="es-ES" sz="1800" dirty="0" smtClean="0"/>
              <a:t>Espacios educativos bien organizados para el correcto desarrollo de las clases</a:t>
            </a:r>
          </a:p>
          <a:p>
            <a:pPr>
              <a:buNone/>
            </a:pPr>
            <a:endParaRPr lang="es-ES" sz="1800" dirty="0" smtClean="0"/>
          </a:p>
          <a:p>
            <a:r>
              <a:rPr lang="es-ES" sz="1800" dirty="0" smtClean="0"/>
              <a:t>Concurso de carteles y premios a los cursos ganadores</a:t>
            </a:r>
          </a:p>
          <a:p>
            <a:endParaRPr lang="es-ES" sz="2400" dirty="0" smtClean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013688" cy="26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034226" cy="271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2852936"/>
            <a:ext cx="9144000" cy="1107996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66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OS ESPERAMOS</a:t>
            </a:r>
            <a:endParaRPr lang="es-ES" sz="6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PRUEBAS DE ACCESO A LA UNIVERSIDAD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s-ES" sz="2800" dirty="0" smtClean="0"/>
              <a:t> 98% aprobados desde hace 30 cursos consecutivos</a:t>
            </a:r>
          </a:p>
          <a:p>
            <a:endParaRPr lang="es-ES" sz="2800" dirty="0" smtClean="0"/>
          </a:p>
          <a:p>
            <a:r>
              <a:rPr lang="es-ES" sz="2800" dirty="0" smtClean="0"/>
              <a:t>40% con nota superior a 7 en la fase general</a:t>
            </a:r>
          </a:p>
          <a:p>
            <a:pPr>
              <a:buNone/>
            </a:pPr>
            <a:endParaRPr lang="es-ES" sz="28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122" name="Picture 2" descr="C:\Users\puesto\Desktop\DOCUMENTOS PARA WEB\IMG_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337625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ESCUELA DE HOSTELERIA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Ciclos formativos de grado medio y superior:</a:t>
            </a:r>
          </a:p>
          <a:p>
            <a:pPr>
              <a:buNone/>
            </a:pPr>
            <a:r>
              <a:rPr lang="es-ES" sz="2800" dirty="0" smtClean="0"/>
              <a:t>       - Agencia de Viajes</a:t>
            </a:r>
          </a:p>
          <a:p>
            <a:pPr>
              <a:buNone/>
            </a:pPr>
            <a:r>
              <a:rPr lang="es-ES" sz="2800" dirty="0" smtClean="0"/>
              <a:t>       - Dirección de cocina</a:t>
            </a:r>
          </a:p>
          <a:p>
            <a:pPr>
              <a:buNone/>
            </a:pPr>
            <a:r>
              <a:rPr lang="es-ES" sz="2800" dirty="0" smtClean="0"/>
              <a:t>       - Cocina y Gastronomía</a:t>
            </a:r>
          </a:p>
          <a:p>
            <a:pPr>
              <a:buNone/>
            </a:pPr>
            <a:r>
              <a:rPr lang="es-ES" sz="2800" dirty="0" smtClean="0"/>
              <a:t>       - Restauración</a:t>
            </a:r>
          </a:p>
          <a:p>
            <a:pPr>
              <a:buNone/>
            </a:pPr>
            <a:endParaRPr lang="es-ES" dirty="0" smtClean="0"/>
          </a:p>
          <a:p>
            <a:r>
              <a:rPr lang="es-ES" sz="2600" dirty="0" smtClean="0"/>
              <a:t>Alto índice de inserción laboral</a:t>
            </a:r>
          </a:p>
          <a:p>
            <a:endParaRPr lang="es-ES" sz="2600" dirty="0" smtClean="0"/>
          </a:p>
          <a:p>
            <a:endParaRPr lang="es-ES" sz="2600" dirty="0" smtClean="0"/>
          </a:p>
          <a:p>
            <a:r>
              <a:rPr lang="es-ES" sz="2600" dirty="0" err="1" smtClean="0">
                <a:hlinkClick r:id="rId2"/>
              </a:rPr>
              <a:t>Facebook</a:t>
            </a:r>
            <a:r>
              <a:rPr lang="es-ES" sz="2600" dirty="0" smtClean="0">
                <a:hlinkClick r:id="rId2"/>
              </a:rPr>
              <a:t> Escuela de Hostelería</a:t>
            </a:r>
            <a:endParaRPr lang="es-ES" sz="26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1026" name="Picture 2" descr="C:\Users\puesto\Desktop\DOCUMENTOS PARA WEB\FOTOS DEL BUERO RETOCADAS\DSC_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248472" cy="242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uesto\Desktop\DOCUMENTOS PARA WEB\FOTOS DEL BUERO RETOCADAS\DSC_0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19"/>
            <a:ext cx="4248472" cy="223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BILINGÜE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b="1" dirty="0" smtClean="0"/>
              <a:t>GRUPOS REDUCIDOS DE ALUMNOS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          - 10 y 15 alumnos</a:t>
            </a:r>
          </a:p>
          <a:p>
            <a:pPr algn="just">
              <a:buNone/>
            </a:pPr>
            <a:r>
              <a:rPr lang="es-ES" b="1" dirty="0" smtClean="0"/>
              <a:t>          - Proceso de enseñanza-aprendizaje personalizado</a:t>
            </a:r>
          </a:p>
          <a:p>
            <a:pPr algn="just">
              <a:buNone/>
            </a:pPr>
            <a:r>
              <a:rPr lang="es-ES" b="1" dirty="0" smtClean="0"/>
              <a:t>          - Nivel de los alumnos homogéneo</a:t>
            </a:r>
          </a:p>
          <a:p>
            <a:pPr algn="just">
              <a:buNone/>
            </a:pPr>
            <a:r>
              <a:rPr lang="es-ES" b="1" dirty="0" smtClean="0"/>
              <a:t> </a:t>
            </a:r>
            <a:endParaRPr lang="es-ES" dirty="0" smtClean="0"/>
          </a:p>
          <a:p>
            <a:pPr algn="just"/>
            <a:r>
              <a:rPr lang="es-ES" b="1" dirty="0" smtClean="0"/>
              <a:t>AUXILIARES DE CONVERSACIÓN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          - Apoyar y complementar la labor del profesorado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pPr algn="just"/>
            <a:r>
              <a:rPr lang="es-ES" b="1" dirty="0" smtClean="0"/>
              <a:t>PROFESORES ACREDITADOS Y DEFINITIVOS EN EL CENTRO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         - Nivel C1 C2, forman parte de la plantilla definitiva del centro </a:t>
            </a:r>
          </a:p>
          <a:p>
            <a:pPr algn="just">
              <a:buNone/>
            </a:pPr>
            <a:r>
              <a:rPr lang="es-ES" b="1" dirty="0" smtClean="0"/>
              <a:t>         </a:t>
            </a:r>
            <a:endParaRPr lang="es-ES" dirty="0" smtClean="0"/>
          </a:p>
          <a:p>
            <a:pPr algn="just">
              <a:buNone/>
            </a:pPr>
            <a:r>
              <a:rPr lang="es-ES" b="1" dirty="0" smtClean="0"/>
              <a:t> 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C:\Users\puesto\Desktop\DOCUMENTOS PARA WEB\autobus-moderno-de-lon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13176"/>
            <a:ext cx="3672408" cy="166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BILINGÜE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 smtClean="0"/>
              <a:t>AULA DE IDIOMAS</a:t>
            </a:r>
          </a:p>
          <a:p>
            <a:pPr algn="just">
              <a:buNone/>
            </a:pPr>
            <a:r>
              <a:rPr lang="es-ES" sz="2000" b="1" dirty="0" smtClean="0"/>
              <a:t>           -Específica para el programa</a:t>
            </a:r>
          </a:p>
          <a:p>
            <a:pPr algn="just">
              <a:buNone/>
            </a:pPr>
            <a:r>
              <a:rPr lang="es-ES" sz="2000" b="1" dirty="0" smtClean="0"/>
              <a:t>           -Dotada de </a:t>
            </a:r>
            <a:r>
              <a:rPr lang="es-ES" sz="2000" b="1" dirty="0" err="1" smtClean="0"/>
              <a:t>TIC´s</a:t>
            </a:r>
            <a:r>
              <a:rPr lang="es-ES" sz="2000" b="1" dirty="0" smtClean="0"/>
              <a:t> lingüísticas (proyector, pantalla, TV, reproductor DVD y CD)</a:t>
            </a:r>
          </a:p>
          <a:p>
            <a:pPr algn="just">
              <a:buNone/>
            </a:pPr>
            <a:r>
              <a:rPr lang="es-ES" sz="2000" b="1" dirty="0" smtClean="0"/>
              <a:t>  </a:t>
            </a:r>
          </a:p>
          <a:p>
            <a:pPr algn="just"/>
            <a:r>
              <a:rPr lang="es-ES" sz="2000" b="1" dirty="0" smtClean="0"/>
              <a:t>VIAJE A REINO UNIDO Y CAMPAMENTO EN ASTURIAS</a:t>
            </a:r>
          </a:p>
          <a:p>
            <a:pPr algn="just">
              <a:buNone/>
            </a:pPr>
            <a:r>
              <a:rPr lang="es-ES" sz="2000" b="1" dirty="0" smtClean="0"/>
              <a:t>           -Alumnos de 3º y 4º de ESO: Reino Unido  </a:t>
            </a:r>
          </a:p>
          <a:p>
            <a:pPr algn="just">
              <a:buNone/>
            </a:pPr>
            <a:r>
              <a:rPr lang="es-ES" sz="2000" b="1" dirty="0" smtClean="0"/>
              <a:t>           -Alumnos de 1º y 2º de ESO: campamento </a:t>
            </a:r>
            <a:r>
              <a:rPr lang="es-ES" sz="2000" b="1" dirty="0" err="1" smtClean="0"/>
              <a:t>multiaventura</a:t>
            </a:r>
            <a:r>
              <a:rPr lang="es-ES" sz="2000" b="1" dirty="0" smtClean="0"/>
              <a:t> en Asturias</a:t>
            </a:r>
          </a:p>
          <a:p>
            <a:pPr algn="just">
              <a:buNone/>
            </a:pPr>
            <a:r>
              <a:rPr lang="es-ES" sz="2000" b="1" dirty="0" smtClean="0"/>
              <a:t> </a:t>
            </a:r>
          </a:p>
          <a:p>
            <a:pPr algn="just"/>
            <a:r>
              <a:rPr lang="es-ES" sz="2000" b="1" dirty="0" smtClean="0"/>
              <a:t>UNA METODOLOGÍA COMUNICATIVA</a:t>
            </a:r>
          </a:p>
          <a:p>
            <a:pPr algn="just">
              <a:buNone/>
            </a:pPr>
            <a:r>
              <a:rPr lang="es-ES" sz="2000" b="1" dirty="0" smtClean="0"/>
              <a:t>           -Presentaciones orales</a:t>
            </a:r>
          </a:p>
          <a:p>
            <a:pPr algn="just">
              <a:buNone/>
            </a:pPr>
            <a:r>
              <a:rPr lang="es-ES" sz="2000" b="1" dirty="0" smtClean="0"/>
              <a:t>           -Interactuaciones entre los alumnos</a:t>
            </a:r>
          </a:p>
          <a:p>
            <a:pPr algn="just">
              <a:buNone/>
            </a:pPr>
            <a:r>
              <a:rPr lang="es-ES" sz="2000" b="1" dirty="0" smtClean="0"/>
              <a:t>           -Trabajo en grupo</a:t>
            </a:r>
          </a:p>
          <a:p>
            <a:pPr algn="just">
              <a:buNone/>
            </a:pPr>
            <a:r>
              <a:rPr lang="es-ES" sz="2000" b="1" dirty="0" smtClean="0"/>
              <a:t>           -Uso de materiales audiovisuales</a:t>
            </a:r>
          </a:p>
          <a:p>
            <a:pPr algn="just">
              <a:buNone/>
            </a:pPr>
            <a:r>
              <a:rPr lang="es-ES" sz="2000" b="1" dirty="0" smtClean="0"/>
              <a:t> </a:t>
            </a:r>
          </a:p>
          <a:p>
            <a:endParaRPr lang="es-ES" sz="2000" dirty="0"/>
          </a:p>
        </p:txBody>
      </p:sp>
      <p:pic>
        <p:nvPicPr>
          <p:cNvPr id="2053" name="Picture 5" descr="C:\Users\puesto\Desktop\DOCUMENTOS PARA WEB\ciudad-de-lon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998" y="4221088"/>
            <a:ext cx="3697490" cy="255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 BILINGÜE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525963"/>
          </a:xfrm>
        </p:spPr>
        <p:txBody>
          <a:bodyPr>
            <a:normAutofit fontScale="40000" lnSpcReduction="20000"/>
          </a:bodyPr>
          <a:lstStyle/>
          <a:p>
            <a:r>
              <a:rPr lang="es-ES" sz="5000" b="1" dirty="0" smtClean="0"/>
              <a:t>PARTICIPACIÓN EN PROYECTOS  EUROPEOS</a:t>
            </a:r>
            <a:endParaRPr lang="es-ES" sz="5000" dirty="0" smtClean="0"/>
          </a:p>
          <a:p>
            <a:pPr>
              <a:buNone/>
            </a:pPr>
            <a:r>
              <a:rPr lang="es-ES" sz="5000" b="1" dirty="0" smtClean="0"/>
              <a:t>        - Erasmus+  </a:t>
            </a:r>
          </a:p>
          <a:p>
            <a:pPr>
              <a:buNone/>
            </a:pPr>
            <a:r>
              <a:rPr lang="es-ES" sz="5000" b="1" dirty="0" smtClean="0"/>
              <a:t>        - Plataforma </a:t>
            </a:r>
            <a:r>
              <a:rPr lang="es-ES" sz="5000" b="1" dirty="0" err="1" smtClean="0"/>
              <a:t>eTwinning</a:t>
            </a:r>
            <a:endParaRPr lang="es-ES" sz="5000" dirty="0" smtClean="0"/>
          </a:p>
          <a:p>
            <a:pPr>
              <a:buNone/>
            </a:pPr>
            <a:r>
              <a:rPr lang="es-ES" sz="5000" b="1" dirty="0" smtClean="0"/>
              <a:t> </a:t>
            </a:r>
            <a:endParaRPr lang="es-ES" sz="5000" dirty="0" smtClean="0"/>
          </a:p>
          <a:p>
            <a:r>
              <a:rPr lang="es-ES" sz="5000" b="1" dirty="0" smtClean="0"/>
              <a:t>ACTIVIDADES EXTRAESCOLARES</a:t>
            </a:r>
            <a:endParaRPr lang="es-ES" sz="5000" dirty="0" smtClean="0"/>
          </a:p>
          <a:p>
            <a:pPr>
              <a:buNone/>
            </a:pPr>
            <a:r>
              <a:rPr lang="es-ES" sz="5000" b="1" dirty="0" smtClean="0"/>
              <a:t>        - Teatro en inglés </a:t>
            </a:r>
          </a:p>
          <a:p>
            <a:pPr>
              <a:buNone/>
            </a:pPr>
            <a:r>
              <a:rPr lang="es-ES" sz="5000" b="1" dirty="0" smtClean="0"/>
              <a:t>        - Festival de cine de Alcalá</a:t>
            </a:r>
          </a:p>
          <a:p>
            <a:pPr>
              <a:buNone/>
            </a:pPr>
            <a:r>
              <a:rPr lang="es-ES" sz="5000" b="1" dirty="0" smtClean="0"/>
              <a:t>        - British </a:t>
            </a:r>
            <a:r>
              <a:rPr lang="es-ES" sz="5000" b="1" dirty="0" err="1" smtClean="0"/>
              <a:t>Breakfast</a:t>
            </a:r>
            <a:r>
              <a:rPr lang="es-ES" sz="5000" b="1" dirty="0" smtClean="0"/>
              <a:t> en la Escuela de Hostelería</a:t>
            </a:r>
          </a:p>
          <a:p>
            <a:pPr>
              <a:buNone/>
            </a:pPr>
            <a:r>
              <a:rPr lang="es-ES" sz="5000" b="1" dirty="0" smtClean="0"/>
              <a:t>        - Cuentacuentos</a:t>
            </a:r>
          </a:p>
          <a:p>
            <a:pPr>
              <a:buNone/>
            </a:pPr>
            <a:r>
              <a:rPr lang="es-ES" sz="5000" b="1" dirty="0" smtClean="0"/>
              <a:t>        - Exposiciones y visitas guiadas en inglés </a:t>
            </a:r>
            <a:endParaRPr lang="es-ES" sz="5000" dirty="0" smtClean="0"/>
          </a:p>
          <a:p>
            <a:pPr>
              <a:buNone/>
            </a:pPr>
            <a:r>
              <a:rPr lang="es-ES" sz="5000" b="1" dirty="0" smtClean="0"/>
              <a:t>  </a:t>
            </a:r>
            <a:endParaRPr lang="es-ES" sz="5000" dirty="0" smtClean="0"/>
          </a:p>
          <a:p>
            <a:r>
              <a:rPr lang="es-ES" sz="5000" b="1" dirty="0" smtClean="0"/>
              <a:t>POSIBILIDAD DE ESTUDIAR OTRAS LENGUAS EXTRANJERAS</a:t>
            </a:r>
            <a:endParaRPr lang="es-ES" sz="5000" dirty="0" smtClean="0"/>
          </a:p>
          <a:p>
            <a:pPr>
              <a:buNone/>
            </a:pPr>
            <a:r>
              <a:rPr lang="es-ES" sz="5000" b="1" dirty="0" smtClean="0"/>
              <a:t>        -Francés en la ESO y Bachillerato</a:t>
            </a:r>
          </a:p>
          <a:p>
            <a:pPr>
              <a:buNone/>
            </a:pPr>
            <a:r>
              <a:rPr lang="es-ES" sz="5000" b="1" dirty="0" smtClean="0"/>
              <a:t>        -Italiano en 1º y 2º de Bachillerato – Intercambio centro educativo italiano</a:t>
            </a:r>
            <a:endParaRPr lang="es-ES" sz="50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3075" name="Picture 3" descr="C:\Users\puesto\Desktop\DOCUMENTOS PARA WEB\ies buero valle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850" y="1916832"/>
            <a:ext cx="3059654" cy="173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ACTIVIDADES FÍSICAS Y DEPORTIVAS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5004048" y="198884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156176" y="1700808"/>
            <a:ext cx="15121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PÁDEL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076056" y="26369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156176" y="2348880"/>
            <a:ext cx="15121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JUDO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076056" y="321297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156176" y="2996952"/>
            <a:ext cx="151216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ESCALADA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4932040" y="5517232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940152" y="4941168"/>
            <a:ext cx="2592288" cy="15841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ORGANIZADA POR LA ASOCIACIÓN DE DIRECTORES Y EL SERVICIO DE DEPORTES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076056" y="386104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156176" y="3645024"/>
            <a:ext cx="1512168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ZUMBA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650</Words>
  <Application>Microsoft Office PowerPoint</Application>
  <PresentationFormat>Presentación en pantalla (4:3)</PresentationFormat>
  <Paragraphs>159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IES ANTONIO BUERO VALLEJO</vt:lpstr>
      <vt:lpstr>PRUEBAS DE ACCESO A LA UNIVERSIDAD</vt:lpstr>
      <vt:lpstr>ESCUELA DE HOSTELERIA</vt:lpstr>
      <vt:lpstr>PROYECTO BILINGÜE</vt:lpstr>
      <vt:lpstr>PROYECTO BILINGÜE</vt:lpstr>
      <vt:lpstr>PROYECTO BILINGÜE</vt:lpstr>
      <vt:lpstr>ACTIVIDADES FÍSICAS Y DEPORTIVAS</vt:lpstr>
      <vt:lpstr>Diapositiva 8</vt:lpstr>
      <vt:lpstr>Diapositiva 9</vt:lpstr>
      <vt:lpstr>Diapositiva 10</vt:lpstr>
      <vt:lpstr>ACTIVIDADES EXTRACURRICULARES EN HORARIO NO LECTIVO</vt:lpstr>
      <vt:lpstr>BUERO CULTURAL</vt:lpstr>
      <vt:lpstr>BUERO SOLIDARIO</vt:lpstr>
      <vt:lpstr>BUERO CIENTÍFICO-TECNOLÓGICO</vt:lpstr>
      <vt:lpstr>BUERO FRENTE AL ACOSO ESCOLAR</vt:lpstr>
      <vt:lpstr>BUERO MEDIOAMBIENTAL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</dc:creator>
  <cp:lastModifiedBy>Usuario</cp:lastModifiedBy>
  <cp:revision>112</cp:revision>
  <dcterms:created xsi:type="dcterms:W3CDTF">2016-01-29T09:44:43Z</dcterms:created>
  <dcterms:modified xsi:type="dcterms:W3CDTF">2017-02-13T16:45:08Z</dcterms:modified>
</cp:coreProperties>
</file>